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1"/>
  </p:notesMasterIdLst>
  <p:sldIdLst>
    <p:sldId id="258" r:id="rId2"/>
    <p:sldId id="259" r:id="rId3"/>
    <p:sldId id="260" r:id="rId4"/>
    <p:sldId id="273" r:id="rId5"/>
    <p:sldId id="290" r:id="rId6"/>
    <p:sldId id="298" r:id="rId7"/>
    <p:sldId id="299" r:id="rId8"/>
    <p:sldId id="300" r:id="rId9"/>
    <p:sldId id="301" r:id="rId10"/>
    <p:sldId id="305" r:id="rId11"/>
    <p:sldId id="303" r:id="rId12"/>
    <p:sldId id="304" r:id="rId13"/>
    <p:sldId id="306" r:id="rId14"/>
    <p:sldId id="307" r:id="rId15"/>
    <p:sldId id="308" r:id="rId16"/>
    <p:sldId id="309" r:id="rId17"/>
    <p:sldId id="311" r:id="rId18"/>
    <p:sldId id="312" r:id="rId19"/>
    <p:sldId id="313" r:id="rId20"/>
    <p:sldId id="319" r:id="rId21"/>
    <p:sldId id="315" r:id="rId22"/>
    <p:sldId id="316" r:id="rId23"/>
    <p:sldId id="317" r:id="rId24"/>
    <p:sldId id="318" r:id="rId25"/>
    <p:sldId id="320" r:id="rId26"/>
    <p:sldId id="321" r:id="rId27"/>
    <p:sldId id="407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294" r:id="rId51"/>
    <p:sldId id="295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2" r:id="rId66"/>
    <p:sldId id="287" r:id="rId67"/>
    <p:sldId id="377" r:id="rId68"/>
    <p:sldId id="375" r:id="rId69"/>
    <p:sldId id="378" r:id="rId70"/>
    <p:sldId id="404" r:id="rId71"/>
    <p:sldId id="376" r:id="rId72"/>
    <p:sldId id="364" r:id="rId73"/>
    <p:sldId id="365" r:id="rId74"/>
    <p:sldId id="366" r:id="rId75"/>
    <p:sldId id="367" r:id="rId76"/>
    <p:sldId id="368" r:id="rId77"/>
    <p:sldId id="370" r:id="rId78"/>
    <p:sldId id="405" r:id="rId79"/>
    <p:sldId id="371" r:id="rId80"/>
    <p:sldId id="372" r:id="rId81"/>
    <p:sldId id="374" r:id="rId82"/>
    <p:sldId id="394" r:id="rId83"/>
    <p:sldId id="388" r:id="rId84"/>
    <p:sldId id="389" r:id="rId85"/>
    <p:sldId id="390" r:id="rId86"/>
    <p:sldId id="391" r:id="rId87"/>
    <p:sldId id="379" r:id="rId88"/>
    <p:sldId id="406" r:id="rId89"/>
    <p:sldId id="380" r:id="rId90"/>
    <p:sldId id="382" r:id="rId91"/>
    <p:sldId id="383" r:id="rId92"/>
    <p:sldId id="384" r:id="rId93"/>
    <p:sldId id="385" r:id="rId94"/>
    <p:sldId id="386" r:id="rId95"/>
    <p:sldId id="387" r:id="rId96"/>
    <p:sldId id="288" r:id="rId97"/>
    <p:sldId id="401" r:id="rId98"/>
    <p:sldId id="402" r:id="rId99"/>
    <p:sldId id="403" r:id="rId100"/>
    <p:sldId id="396" r:id="rId101"/>
    <p:sldId id="397" r:id="rId102"/>
    <p:sldId id="398" r:id="rId103"/>
    <p:sldId id="399" r:id="rId104"/>
    <p:sldId id="400" r:id="rId105"/>
    <p:sldId id="279" r:id="rId106"/>
    <p:sldId id="283" r:id="rId107"/>
    <p:sldId id="285" r:id="rId108"/>
    <p:sldId id="282" r:id="rId109"/>
    <p:sldId id="284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AB8"/>
    <a:srgbClr val="A568D2"/>
    <a:srgbClr val="8A3CC4"/>
    <a:srgbClr val="7156E4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29" autoAdjust="0"/>
  </p:normalViewPr>
  <p:slideViewPr>
    <p:cSldViewPr snapToGrid="0">
      <p:cViewPr varScale="1">
        <p:scale>
          <a:sx n="48" d="100"/>
          <a:sy n="48" d="100"/>
        </p:scale>
        <p:origin x="67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D57FD-5878-4261-A2A9-52EB279E265C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908EC-59D8-4601-8515-8C45540266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569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08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8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51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738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59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79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49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45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898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0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57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483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368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621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62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516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856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73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665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31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15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64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315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64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62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294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53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314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32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5437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447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50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61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279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44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07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99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073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7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53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533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66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559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809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63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4630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29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79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10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301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79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25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8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528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27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999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9696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3629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0774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176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722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3652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9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12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525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445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005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865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4995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565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266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519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209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215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14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67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944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6961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0744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67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8411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140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1173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73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804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0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2999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7542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5714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900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257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3225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08EC-59D8-4601-8515-8C4554026623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4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276A-D3D7-4E94-B592-60AF5963D6EC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54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6EC09-0C48-486C-9CDA-500C90A69207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9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AEDA-A163-42EF-A5F3-5DA8B3E5789E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5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F4D8-CEF0-4404-B931-AA51DC9E59A1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9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38A1E-5055-4492-B94C-4CEF6FC1DC28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8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43E8-8B90-4EC3-83C9-96BEC3FB5AEC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16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ED80-3DCD-4422-AAD1-A491C82D68E3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0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1AD9-35C5-4C70-8F00-D894D9AE2935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3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9AE-390E-4EA0-9D36-79768E6D1372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5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7CA8-BD6E-4B3F-8417-542069651D6A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8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F57ED-6A49-4177-A972-6EDD451850BE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6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A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1E732-7738-474E-B100-2C43E9D68909}" type="datetime1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28DA5-AE5D-4266-9039-302C2520CC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4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5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5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5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5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5.sv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5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5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5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5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5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5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5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5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5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5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5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5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5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5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6.png"/><Relationship Id="rId4" Type="http://schemas.openxmlformats.org/officeDocument/2006/relationships/image" Target="../media/image5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5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5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5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5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19F3A-396B-4FB6-85E4-7C70A5B48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Hotel Management System</a:t>
            </a:r>
            <a:endParaRPr lang="ko-KR" altLang="en-US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A66C9C-8C27-4BA1-90D2-725AA3C96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496"/>
            <a:ext cx="9144000" cy="1125570"/>
          </a:xfrm>
        </p:spPr>
        <p:txBody>
          <a:bodyPr>
            <a:normAutofit lnSpcReduction="10000"/>
          </a:bodyPr>
          <a:lstStyle/>
          <a:p>
            <a:r>
              <a:rPr lang="ko-KR" altLang="en-US" b="1" i="1" dirty="0">
                <a:solidFill>
                  <a:schemeClr val="bg1"/>
                </a:solidFill>
                <a:latin typeface="+mj-ea"/>
                <a:ea typeface="+mj-ea"/>
              </a:rPr>
              <a:t>객체지향 프로그래밍 프로젝트 최종발표</a:t>
            </a:r>
            <a:endParaRPr lang="en-US" altLang="ko-KR" b="1" i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800" b="1" i="1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20183113 </a:t>
            </a:r>
            <a:r>
              <a:rPr lang="ko-KR" altLang="en-US" sz="1800" b="1" i="1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최은진 </a:t>
            </a:r>
            <a:r>
              <a:rPr lang="en-US" altLang="ko-KR" sz="1800" b="1" i="1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20153315 </a:t>
            </a:r>
            <a:r>
              <a:rPr lang="ko-KR" altLang="en-US" sz="1800" b="1" i="1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장지욱</a:t>
            </a:r>
            <a:endParaRPr lang="en-US" altLang="ko-KR" sz="1800" b="1" i="1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1800" b="1" i="1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20163326 </a:t>
            </a:r>
            <a:r>
              <a:rPr lang="ko-KR" altLang="en-US" sz="1800" b="1" i="1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김광민</a:t>
            </a: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3188246-0C9E-4481-9C4D-F0D8A84848C6}"/>
              </a:ext>
            </a:extLst>
          </p:cNvPr>
          <p:cNvSpPr/>
          <p:nvPr/>
        </p:nvSpPr>
        <p:spPr>
          <a:xfrm>
            <a:off x="1452880" y="316071"/>
            <a:ext cx="9083040" cy="5697538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80C6776-1BA1-416C-A3C6-8F37663D59C6}"/>
              </a:ext>
            </a:extLst>
          </p:cNvPr>
          <p:cNvSpPr/>
          <p:nvPr/>
        </p:nvSpPr>
        <p:spPr>
          <a:xfrm>
            <a:off x="1859280" y="722471"/>
            <a:ext cx="9083040" cy="5697538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1E681375-5930-42C7-B35A-C3C36456CA82}"/>
              </a:ext>
            </a:extLst>
          </p:cNvPr>
          <p:cNvSpPr/>
          <p:nvPr/>
        </p:nvSpPr>
        <p:spPr>
          <a:xfrm>
            <a:off x="1670050" y="519271"/>
            <a:ext cx="9083040" cy="5697538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50B3B268-6A50-470F-BAFC-85A35097D236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76154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10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450709384" descr="EMB0000096c2ed5">
            <a:extLst>
              <a:ext uri="{FF2B5EF4-FFF2-40B4-BE49-F238E27FC236}">
                <a16:creationId xmlns:a16="http://schemas.microsoft.com/office/drawing/2014/main" id="{60C743E4-7A85-41E5-81A9-A2EF5234A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542" y="1350486"/>
            <a:ext cx="3692915" cy="48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BE19B02-4021-415A-B975-BBECF405810C}"/>
              </a:ext>
            </a:extLst>
          </p:cNvPr>
          <p:cNvSpPr/>
          <p:nvPr/>
        </p:nvSpPr>
        <p:spPr>
          <a:xfrm>
            <a:off x="4097142" y="5937269"/>
            <a:ext cx="1367487" cy="3106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8A9CBC-2D79-46B3-8B5E-41250473496C}"/>
              </a:ext>
            </a:extLst>
          </p:cNvPr>
          <p:cNvSpPr txBox="1"/>
          <p:nvPr/>
        </p:nvSpPr>
        <p:spPr>
          <a:xfrm>
            <a:off x="1680705" y="5826029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직급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최종사용자</a:t>
            </a:r>
          </a:p>
        </p:txBody>
      </p:sp>
    </p:spTree>
    <p:extLst>
      <p:ext uri="{BB962C8B-B14F-4D97-AF65-F5344CB8AC3E}">
        <p14:creationId xmlns:p14="http://schemas.microsoft.com/office/powerpoint/2010/main" val="277664891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레스토랑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06FF1-2856-4F24-A60C-10C85EF22C0B}"/>
              </a:ext>
            </a:extLst>
          </p:cNvPr>
          <p:cNvSpPr txBox="1"/>
          <p:nvPr/>
        </p:nvSpPr>
        <p:spPr>
          <a:xfrm>
            <a:off x="8468148" y="612737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6ABD55-5D87-4955-A30C-4A124C5C0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070" y="1925642"/>
            <a:ext cx="6903569" cy="40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6665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레스토랑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06FF1-2856-4F24-A60C-10C85EF22C0B}"/>
              </a:ext>
            </a:extLst>
          </p:cNvPr>
          <p:cNvSpPr txBox="1"/>
          <p:nvPr/>
        </p:nvSpPr>
        <p:spPr>
          <a:xfrm>
            <a:off x="8468148" y="612737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1C5B3B-F6EA-48D0-8FA6-FE0A86F51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709" y="2081179"/>
            <a:ext cx="6903569" cy="40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51930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레스토랑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06FF1-2856-4F24-A60C-10C85EF22C0B}"/>
              </a:ext>
            </a:extLst>
          </p:cNvPr>
          <p:cNvSpPr txBox="1"/>
          <p:nvPr/>
        </p:nvSpPr>
        <p:spPr>
          <a:xfrm>
            <a:off x="8468148" y="612737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C75DC9-C382-4537-9364-544B3B660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709" y="2104815"/>
            <a:ext cx="6903569" cy="40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6767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레스토랑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06FF1-2856-4F24-A60C-10C85EF22C0B}"/>
              </a:ext>
            </a:extLst>
          </p:cNvPr>
          <p:cNvSpPr txBox="1"/>
          <p:nvPr/>
        </p:nvSpPr>
        <p:spPr>
          <a:xfrm>
            <a:off x="8468148" y="612737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3BC5D7-D260-4DB3-9A19-A317A50D3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376" y="2099934"/>
            <a:ext cx="7124237" cy="40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346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레스토랑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06FF1-2856-4F24-A60C-10C85EF22C0B}"/>
              </a:ext>
            </a:extLst>
          </p:cNvPr>
          <p:cNvSpPr txBox="1"/>
          <p:nvPr/>
        </p:nvSpPr>
        <p:spPr>
          <a:xfrm>
            <a:off x="8468148" y="612737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72BD16-284A-4670-ACEF-028A8AC6C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911" y="2354196"/>
            <a:ext cx="9601200" cy="221856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B04EDA0-14AD-49EE-9ECB-54C6451C65F3}"/>
              </a:ext>
            </a:extLst>
          </p:cNvPr>
          <p:cNvSpPr/>
          <p:nvPr/>
        </p:nvSpPr>
        <p:spPr>
          <a:xfrm>
            <a:off x="9799320" y="3429000"/>
            <a:ext cx="134051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45153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어려웠던 점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chemeClr val="tx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액자 23"/>
          <p:cNvSpPr/>
          <p:nvPr/>
        </p:nvSpPr>
        <p:spPr>
          <a:xfrm>
            <a:off x="1852752" y="1991483"/>
            <a:ext cx="3582786" cy="1471437"/>
          </a:xfrm>
          <a:prstGeom prst="frame">
            <a:avLst>
              <a:gd name="adj1" fmla="val 21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1939451" y="2089364"/>
            <a:ext cx="3582786" cy="1471437"/>
          </a:xfrm>
          <a:prstGeom prst="frame">
            <a:avLst>
              <a:gd name="adj1" fmla="val 210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522237" y="1991483"/>
            <a:ext cx="4784023" cy="1569318"/>
            <a:chOff x="5522237" y="1991483"/>
            <a:chExt cx="4784023" cy="1569318"/>
          </a:xfrm>
        </p:grpSpPr>
        <p:sp>
          <p:nvSpPr>
            <p:cNvPr id="34" name="TextBox 33"/>
            <p:cNvSpPr txBox="1"/>
            <p:nvPr/>
          </p:nvSpPr>
          <p:spPr>
            <a:xfrm>
              <a:off x="7013035" y="2373258"/>
              <a:ext cx="2886393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dirty="0"/>
                <a:t>여러 번의 </a:t>
              </a:r>
              <a:r>
                <a:rPr lang="ko-KR" altLang="en-US" sz="2000" b="1" i="1" dirty="0">
                  <a:solidFill>
                    <a:schemeClr val="bg1"/>
                  </a:solidFill>
                </a:rPr>
                <a:t>시행착오</a:t>
              </a:r>
              <a:r>
                <a:rPr lang="ko-KR" altLang="en-US" sz="2000" b="1" i="1" dirty="0"/>
                <a:t> 끝에 성공</a:t>
              </a:r>
              <a:endParaRPr lang="en-US" altLang="ko-KR" sz="2000" b="1" i="1" dirty="0"/>
            </a:p>
          </p:txBody>
        </p:sp>
        <p:sp>
          <p:nvSpPr>
            <p:cNvPr id="19" name="액자 18"/>
            <p:cNvSpPr/>
            <p:nvPr/>
          </p:nvSpPr>
          <p:spPr>
            <a:xfrm>
              <a:off x="6723474" y="2089364"/>
              <a:ext cx="3582786" cy="1471437"/>
            </a:xfrm>
            <a:prstGeom prst="frame">
              <a:avLst>
                <a:gd name="adj1" fmla="val 210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액자 17"/>
            <p:cNvSpPr/>
            <p:nvPr/>
          </p:nvSpPr>
          <p:spPr>
            <a:xfrm>
              <a:off x="6636775" y="1991483"/>
              <a:ext cx="3582786" cy="1471437"/>
            </a:xfrm>
            <a:prstGeom prst="frame">
              <a:avLst>
                <a:gd name="adj1" fmla="val 210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" name="직선 연결선 3"/>
            <p:cNvCxnSpPr>
              <a:stCxn id="25" idx="3"/>
            </p:cNvCxnSpPr>
            <p:nvPr/>
          </p:nvCxnSpPr>
          <p:spPr>
            <a:xfrm flipV="1">
              <a:off x="5522237" y="2812675"/>
              <a:ext cx="1114538" cy="12408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169442" y="2119816"/>
            <a:ext cx="2886393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/>
              <a:t>현재 시간 </a:t>
            </a:r>
            <a:r>
              <a:rPr lang="en-US" altLang="ko-KR" sz="2000" b="1" i="1" dirty="0"/>
              <a:t>, </a:t>
            </a:r>
            <a:r>
              <a:rPr lang="ko-KR" altLang="en-US" sz="2000" b="1" i="1" dirty="0"/>
              <a:t>날짜를 </a:t>
            </a:r>
            <a:r>
              <a:rPr lang="en-US" altLang="ko-KR" sz="2000" b="1" i="1" dirty="0"/>
              <a:t>Date</a:t>
            </a:r>
            <a:r>
              <a:rPr lang="ko-KR" altLang="en-US" sz="2000" b="1" i="1" dirty="0"/>
              <a:t>로 저장하고 </a:t>
            </a:r>
            <a:r>
              <a:rPr lang="en-US" altLang="ko-KR" sz="2000" b="1" i="1" dirty="0"/>
              <a:t>string </a:t>
            </a:r>
            <a:r>
              <a:rPr lang="ko-KR" altLang="en-US" sz="2000" b="1" i="1" dirty="0"/>
              <a:t>변환 및 계산 하는 과정에서 어려움을 겪음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522237" y="4153915"/>
            <a:ext cx="4784023" cy="1569318"/>
            <a:chOff x="5522237" y="4153915"/>
            <a:chExt cx="4784023" cy="1569318"/>
          </a:xfrm>
        </p:grpSpPr>
        <p:sp>
          <p:nvSpPr>
            <p:cNvPr id="44" name="TextBox 43"/>
            <p:cNvSpPr txBox="1"/>
            <p:nvPr/>
          </p:nvSpPr>
          <p:spPr>
            <a:xfrm>
              <a:off x="7013035" y="4731332"/>
              <a:ext cx="2886393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i="1" dirty="0" err="1">
                  <a:solidFill>
                    <a:schemeClr val="bg1"/>
                  </a:solidFill>
                </a:rPr>
                <a:t>Jtable</a:t>
              </a:r>
              <a:r>
                <a:rPr lang="ko-KR" altLang="en-US" sz="2000" b="1" i="1" dirty="0"/>
                <a:t>를 알게 되어 변경</a:t>
              </a:r>
              <a:endParaRPr lang="en-US" altLang="ko-KR" sz="2000" b="1" i="1" dirty="0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522237" y="4153915"/>
              <a:ext cx="4784023" cy="1569318"/>
              <a:chOff x="5522237" y="4153915"/>
              <a:chExt cx="4784023" cy="1569318"/>
            </a:xfrm>
          </p:grpSpPr>
          <p:sp>
            <p:nvSpPr>
              <p:cNvPr id="45" name="액자 44"/>
              <p:cNvSpPr/>
              <p:nvPr/>
            </p:nvSpPr>
            <p:spPr>
              <a:xfrm>
                <a:off x="6723474" y="4251796"/>
                <a:ext cx="3582786" cy="1471437"/>
              </a:xfrm>
              <a:prstGeom prst="frame">
                <a:avLst>
                  <a:gd name="adj1" fmla="val 21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액자 47"/>
              <p:cNvSpPr/>
              <p:nvPr/>
            </p:nvSpPr>
            <p:spPr>
              <a:xfrm>
                <a:off x="6636775" y="4153915"/>
                <a:ext cx="3582786" cy="1471437"/>
              </a:xfrm>
              <a:prstGeom prst="frame">
                <a:avLst>
                  <a:gd name="adj1" fmla="val 210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0" name="직선 연결선 49"/>
              <p:cNvCxnSpPr>
                <a:stCxn id="49" idx="3"/>
              </p:cNvCxnSpPr>
              <p:nvPr/>
            </p:nvCxnSpPr>
            <p:spPr>
              <a:xfrm flipV="1">
                <a:off x="5522237" y="4975107"/>
                <a:ext cx="1114538" cy="1240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/>
          <p:cNvGrpSpPr/>
          <p:nvPr/>
        </p:nvGrpSpPr>
        <p:grpSpPr>
          <a:xfrm>
            <a:off x="1852752" y="4153915"/>
            <a:ext cx="3669485" cy="1569318"/>
            <a:chOff x="1852752" y="4153915"/>
            <a:chExt cx="3669485" cy="1569318"/>
          </a:xfrm>
        </p:grpSpPr>
        <p:sp>
          <p:nvSpPr>
            <p:cNvPr id="46" name="액자 45"/>
            <p:cNvSpPr/>
            <p:nvPr/>
          </p:nvSpPr>
          <p:spPr>
            <a:xfrm>
              <a:off x="1852752" y="4153915"/>
              <a:ext cx="3582786" cy="1471437"/>
            </a:xfrm>
            <a:prstGeom prst="frame">
              <a:avLst>
                <a:gd name="adj1" fmla="val 210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/>
            <p:cNvSpPr/>
            <p:nvPr/>
          </p:nvSpPr>
          <p:spPr>
            <a:xfrm>
              <a:off x="1939451" y="4251796"/>
              <a:ext cx="3582786" cy="1471437"/>
            </a:xfrm>
            <a:prstGeom prst="frame">
              <a:avLst>
                <a:gd name="adj1" fmla="val 210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00948" y="4689578"/>
              <a:ext cx="2886393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i="1" dirty="0" err="1">
                  <a:solidFill>
                    <a:schemeClr val="bg1"/>
                  </a:solidFill>
                </a:rPr>
                <a:t>Jlist</a:t>
              </a:r>
              <a:r>
                <a:rPr lang="en-US" altLang="ko-KR" sz="2000" b="1" i="1" dirty="0"/>
                <a:t> </a:t>
              </a:r>
              <a:r>
                <a:rPr lang="ko-KR" altLang="en-US" sz="2000" b="1" i="1" dirty="0"/>
                <a:t>를 이용하여 구현</a:t>
              </a:r>
              <a:endParaRPr lang="en-US" altLang="ko-KR" sz="2000" b="1" i="1" dirty="0"/>
            </a:p>
            <a:p>
              <a:pPr algn="ctr"/>
              <a:r>
                <a:rPr lang="ko-KR" altLang="en-US" sz="2000" b="1" i="1" dirty="0"/>
                <a:t>하던 중</a:t>
              </a:r>
              <a:endParaRPr lang="en-US" altLang="ko-KR" sz="2000" b="1" i="1" dirty="0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6019800" y="4987515"/>
            <a:ext cx="0" cy="197526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4">
            <a:extLst>
              <a:ext uri="{FF2B5EF4-FFF2-40B4-BE49-F238E27FC236}">
                <a16:creationId xmlns:a16="http://schemas.microsoft.com/office/drawing/2014/main" id="{2031F6E6-B9C5-4CBA-A3FA-73A751E4FD1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105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178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6019800" y="0"/>
            <a:ext cx="0" cy="91440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chemeClr val="tx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386208" y="900814"/>
            <a:ext cx="5562530" cy="962018"/>
            <a:chOff x="3386208" y="3842999"/>
            <a:chExt cx="5562530" cy="962018"/>
          </a:xfrm>
        </p:grpSpPr>
        <p:sp>
          <p:nvSpPr>
            <p:cNvPr id="18" name="액자 17"/>
            <p:cNvSpPr/>
            <p:nvPr/>
          </p:nvSpPr>
          <p:spPr>
            <a:xfrm>
              <a:off x="3386208" y="4047616"/>
              <a:ext cx="5452992" cy="662929"/>
            </a:xfrm>
            <a:prstGeom prst="frame">
              <a:avLst>
                <a:gd name="adj1" fmla="val 543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액자 23"/>
            <p:cNvSpPr/>
            <p:nvPr/>
          </p:nvSpPr>
          <p:spPr>
            <a:xfrm>
              <a:off x="3495746" y="4142088"/>
              <a:ext cx="5452992" cy="662929"/>
            </a:xfrm>
            <a:prstGeom prst="frame">
              <a:avLst>
                <a:gd name="adj1" fmla="val 543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3173" y="4237769"/>
              <a:ext cx="5019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 dirty="0">
                  <a:solidFill>
                    <a:schemeClr val="bg1"/>
                  </a:solidFill>
                </a:rPr>
                <a:t>체크박스 </a:t>
              </a:r>
              <a:r>
                <a:rPr lang="en-US" altLang="ko-KR" sz="2000" b="1" i="1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b="1" i="1" dirty="0">
                  <a:solidFill>
                    <a:schemeClr val="bg1"/>
                  </a:solidFill>
                </a:rPr>
                <a:t>버튼 </a:t>
              </a:r>
              <a:r>
                <a:rPr lang="ko-KR" altLang="en-US" sz="2000" b="1" i="1" dirty="0"/>
                <a:t>추가 어려움</a:t>
              </a:r>
              <a:endParaRPr lang="en-US" altLang="ko-KR" sz="2000" b="1" i="1" dirty="0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6019800" y="3842999"/>
              <a:ext cx="0" cy="204617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AE1FDA2-4C04-4362-B857-127D40CD2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73" y="2645302"/>
            <a:ext cx="3657470" cy="2514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A2B690-4550-41CC-8D56-8A5ACBA0F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242" y="2645302"/>
            <a:ext cx="3829050" cy="2514600"/>
          </a:xfrm>
          <a:prstGeom prst="rect">
            <a:avLst/>
          </a:prstGeom>
        </p:spPr>
      </p:pic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32ADF2AF-5F14-447C-BA37-0C05266F94D8}"/>
              </a:ext>
            </a:extLst>
          </p:cNvPr>
          <p:cNvSpPr/>
          <p:nvPr/>
        </p:nvSpPr>
        <p:spPr>
          <a:xfrm>
            <a:off x="4202884" y="2785145"/>
            <a:ext cx="872455" cy="2514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03EF8C16-8525-488F-9969-B454BA8FE518}"/>
              </a:ext>
            </a:extLst>
          </p:cNvPr>
          <p:cNvSpPr/>
          <p:nvPr/>
        </p:nvSpPr>
        <p:spPr>
          <a:xfrm>
            <a:off x="8817033" y="2739774"/>
            <a:ext cx="872455" cy="251460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82168AE-0312-4FC3-B2FB-6BE2EDAB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106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879571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chemeClr val="tx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B49F7-E077-4521-BC03-A5970695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0" y="1803547"/>
            <a:ext cx="4999576" cy="3632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A658A8-3136-4864-BB04-95A8F5159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3546"/>
            <a:ext cx="5232400" cy="3632521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BA2F11A7-EB1C-4255-B76C-13D4DB2FB3FD}"/>
              </a:ext>
            </a:extLst>
          </p:cNvPr>
          <p:cNvSpPr/>
          <p:nvPr/>
        </p:nvSpPr>
        <p:spPr>
          <a:xfrm>
            <a:off x="2504121" y="740216"/>
            <a:ext cx="7148373" cy="569207"/>
          </a:xfrm>
          <a:prstGeom prst="frame">
            <a:avLst>
              <a:gd name="adj1" fmla="val 1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E2704A21-40CD-4AD0-A1AB-7C62C221A022}"/>
              </a:ext>
            </a:extLst>
          </p:cNvPr>
          <p:cNvSpPr/>
          <p:nvPr/>
        </p:nvSpPr>
        <p:spPr>
          <a:xfrm>
            <a:off x="2589846" y="852726"/>
            <a:ext cx="7148373" cy="569207"/>
          </a:xfrm>
          <a:prstGeom prst="frame">
            <a:avLst>
              <a:gd name="adj1" fmla="val 1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+mn-ea"/>
              </a:rPr>
              <a:t>Editor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Renderer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Class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를 이용하여 해결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BEF15BF1-091A-4A71-942A-3C6D1D43687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107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1865299"/>
      </p:ext>
    </p:extLst>
  </p:cSld>
  <p:clrMapOvr>
    <a:masterClrMapping/>
  </p:clrMapOvr>
  <p:transition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구현하지 못한 기능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chemeClr val="tx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액자 23"/>
          <p:cNvSpPr/>
          <p:nvPr/>
        </p:nvSpPr>
        <p:spPr>
          <a:xfrm>
            <a:off x="3666511" y="1857866"/>
            <a:ext cx="5281161" cy="3685417"/>
          </a:xfrm>
          <a:prstGeom prst="frame">
            <a:avLst>
              <a:gd name="adj1" fmla="val 1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3752236" y="1970376"/>
            <a:ext cx="5281161" cy="3685417"/>
          </a:xfrm>
          <a:prstGeom prst="frame">
            <a:avLst>
              <a:gd name="adj1" fmla="val 1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11488" y="2997476"/>
            <a:ext cx="4656087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2000" b="1" i="1" dirty="0">
                <a:solidFill>
                  <a:schemeClr val="bg1"/>
                </a:solidFill>
              </a:rPr>
              <a:t> 룸서비스 화면</a:t>
            </a:r>
            <a:endParaRPr lang="en-US" altLang="ko-KR" sz="2000" b="1" i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2000" b="1" i="1" dirty="0">
                <a:solidFill>
                  <a:schemeClr val="bg1"/>
                </a:solidFill>
              </a:rPr>
              <a:t> </a:t>
            </a:r>
            <a:r>
              <a:rPr lang="ko-KR" altLang="en-US" sz="2000" b="1" i="1" dirty="0">
                <a:solidFill>
                  <a:schemeClr val="bg1"/>
                </a:solidFill>
              </a:rPr>
              <a:t>예외 보고서 관리</a:t>
            </a:r>
            <a:endParaRPr lang="en-US" altLang="ko-KR" sz="2000" b="1" i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altLang="ko-KR" sz="2000" b="1" i="1" dirty="0">
                <a:solidFill>
                  <a:schemeClr val="bg1"/>
                </a:solidFill>
              </a:rPr>
              <a:t> </a:t>
            </a:r>
            <a:r>
              <a:rPr lang="ko-KR" altLang="en-US" sz="2000" b="1" i="1" dirty="0">
                <a:solidFill>
                  <a:schemeClr val="bg1"/>
                </a:solidFill>
              </a:rPr>
              <a:t>자동취소일에  예약 자동취소</a:t>
            </a:r>
            <a:endParaRPr lang="en-US" altLang="ko-KR" sz="2000" b="1" i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i="1" dirty="0">
                <a:solidFill>
                  <a:schemeClr val="bg1"/>
                </a:solidFill>
              </a:rPr>
              <a:t> 체크인 날짜 이전에는 체크인 못하게</a:t>
            </a:r>
            <a:endParaRPr lang="en-US" altLang="ko-KR" sz="2000" b="1" i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2000" b="1" i="1" dirty="0">
                <a:solidFill>
                  <a:schemeClr val="bg1"/>
                </a:solidFill>
              </a:rPr>
              <a:t>체크아웃 시간 초과시 추가요금부과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14" name="슬라이드 번호 개체 틀 4">
            <a:extLst>
              <a:ext uri="{FF2B5EF4-FFF2-40B4-BE49-F238E27FC236}">
                <a16:creationId xmlns:a16="http://schemas.microsoft.com/office/drawing/2014/main" id="{B0B255D0-7561-4DF5-8EE9-5BFA6CB20DD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108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2833994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19F3A-396B-4FB6-85E4-7C70A5B48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800" y="2412999"/>
            <a:ext cx="6794500" cy="1325563"/>
          </a:xfrm>
        </p:spPr>
        <p:txBody>
          <a:bodyPr>
            <a:normAutofit/>
          </a:bodyPr>
          <a:lstStyle/>
          <a:p>
            <a:r>
              <a:rPr lang="en-US" altLang="ko-KR" sz="8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THANK YOU_</a:t>
            </a:r>
            <a:endParaRPr lang="ko-KR" altLang="en-US" sz="8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63188246-0C9E-4481-9C4D-F0D8A84848C6}"/>
              </a:ext>
            </a:extLst>
          </p:cNvPr>
          <p:cNvSpPr/>
          <p:nvPr/>
        </p:nvSpPr>
        <p:spPr>
          <a:xfrm>
            <a:off x="1452880" y="316071"/>
            <a:ext cx="9083040" cy="5697538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80C6776-1BA1-416C-A3C6-8F37663D59C6}"/>
              </a:ext>
            </a:extLst>
          </p:cNvPr>
          <p:cNvSpPr/>
          <p:nvPr/>
        </p:nvSpPr>
        <p:spPr>
          <a:xfrm>
            <a:off x="1859280" y="722471"/>
            <a:ext cx="9083040" cy="5697538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1E681375-5930-42C7-B35A-C3C36456CA82}"/>
              </a:ext>
            </a:extLst>
          </p:cNvPr>
          <p:cNvSpPr/>
          <p:nvPr/>
        </p:nvSpPr>
        <p:spPr>
          <a:xfrm>
            <a:off x="1670050" y="519271"/>
            <a:ext cx="9083040" cy="5697538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610AB6E2-4DFB-449F-A0A5-7B852C519C1E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109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795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11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7" name="_x450715504" descr="EMB0000096c2ed7">
            <a:extLst>
              <a:ext uri="{FF2B5EF4-FFF2-40B4-BE49-F238E27FC236}">
                <a16:creationId xmlns:a16="http://schemas.microsoft.com/office/drawing/2014/main" id="{53CBAA43-9935-4A03-BBB5-6733BF2D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10" y="1522041"/>
            <a:ext cx="3694186" cy="48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F980CD-D3BF-4CA6-BDAB-D0080038B47E}"/>
              </a:ext>
            </a:extLst>
          </p:cNvPr>
          <p:cNvSpPr txBox="1"/>
          <p:nvPr/>
        </p:nvSpPr>
        <p:spPr>
          <a:xfrm>
            <a:off x="1978413" y="5985552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직급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매니저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2C89F8E-387F-443C-A0E0-1B06A06ED1CC}"/>
              </a:ext>
            </a:extLst>
          </p:cNvPr>
          <p:cNvSpPr/>
          <p:nvPr/>
        </p:nvSpPr>
        <p:spPr>
          <a:xfrm>
            <a:off x="4016932" y="6081647"/>
            <a:ext cx="1367487" cy="3106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174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12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450709960" descr="EMB0000096c2eda">
            <a:extLst>
              <a:ext uri="{FF2B5EF4-FFF2-40B4-BE49-F238E27FC236}">
                <a16:creationId xmlns:a16="http://schemas.microsoft.com/office/drawing/2014/main" id="{186E17BC-5D17-4CAB-9231-6B00CE96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377" y="1476138"/>
            <a:ext cx="3675225" cy="482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984AA7F6-8BD3-4CB5-AC5A-9FDF04A9E6DB}"/>
              </a:ext>
            </a:extLst>
          </p:cNvPr>
          <p:cNvSpPr/>
          <p:nvPr/>
        </p:nvSpPr>
        <p:spPr>
          <a:xfrm>
            <a:off x="3952977" y="6055878"/>
            <a:ext cx="1367487" cy="3106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4A22EE-89EF-4688-815A-496C7482FA1C}"/>
              </a:ext>
            </a:extLst>
          </p:cNvPr>
          <p:cNvSpPr txBox="1"/>
          <p:nvPr/>
        </p:nvSpPr>
        <p:spPr>
          <a:xfrm>
            <a:off x="2306473" y="6026526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직급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CSR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4309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13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7" name="_x450715648" descr="EMB0000096c2edc">
            <a:extLst>
              <a:ext uri="{FF2B5EF4-FFF2-40B4-BE49-F238E27FC236}">
                <a16:creationId xmlns:a16="http://schemas.microsoft.com/office/drawing/2014/main" id="{A6421123-7F27-4D8B-8672-4A114C493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14" y="1512962"/>
            <a:ext cx="3707681" cy="484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36CB5A-99D1-40FD-91E2-E46A2F95F7E7}"/>
              </a:ext>
            </a:extLst>
          </p:cNvPr>
          <p:cNvSpPr txBox="1"/>
          <p:nvPr/>
        </p:nvSpPr>
        <p:spPr>
          <a:xfrm>
            <a:off x="2772953" y="1685721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로그아웃 시</a:t>
            </a:r>
          </a:p>
        </p:txBody>
      </p:sp>
    </p:spTree>
    <p:extLst>
      <p:ext uri="{BB962C8B-B14F-4D97-AF65-F5344CB8AC3E}">
        <p14:creationId xmlns:p14="http://schemas.microsoft.com/office/powerpoint/2010/main" val="241341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14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7" name="_x450708808" descr="EMB0000096c2edd">
            <a:extLst>
              <a:ext uri="{FF2B5EF4-FFF2-40B4-BE49-F238E27FC236}">
                <a16:creationId xmlns:a16="http://schemas.microsoft.com/office/drawing/2014/main" id="{5764FD70-9953-4721-BA8C-A091F569B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47" y="1825614"/>
            <a:ext cx="6680905" cy="431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F4948F-A543-4BF3-87A8-7446C2D14803}"/>
              </a:ext>
            </a:extLst>
          </p:cNvPr>
          <p:cNvSpPr txBox="1"/>
          <p:nvPr/>
        </p:nvSpPr>
        <p:spPr>
          <a:xfrm>
            <a:off x="3179336" y="1429182"/>
            <a:ext cx="310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화면으로 </a:t>
            </a:r>
            <a:r>
              <a:rPr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돌아감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2495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3274A52-F723-4810-AE75-B45F89102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085" y="898440"/>
            <a:ext cx="14796017" cy="50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15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32EDC9E-534E-46D8-8D22-9FDB39AF105C}"/>
              </a:ext>
            </a:extLst>
          </p:cNvPr>
          <p:cNvGrpSpPr/>
          <p:nvPr/>
        </p:nvGrpSpPr>
        <p:grpSpPr>
          <a:xfrm>
            <a:off x="4299676" y="1527139"/>
            <a:ext cx="3362996" cy="4773527"/>
            <a:chOff x="4675086" y="1355639"/>
            <a:chExt cx="3751022" cy="4908887"/>
          </a:xfrm>
        </p:grpSpPr>
        <p:pic>
          <p:nvPicPr>
            <p:cNvPr id="67" name="_x823344544" descr="EMB0000096c2ee2">
              <a:extLst>
                <a:ext uri="{FF2B5EF4-FFF2-40B4-BE49-F238E27FC236}">
                  <a16:creationId xmlns:a16="http://schemas.microsoft.com/office/drawing/2014/main" id="{57556FAC-EF01-43F3-ACB1-F45A97B02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086" y="1355639"/>
              <a:ext cx="3751022" cy="4908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A1D7CBBB-632F-433F-A99E-5A734DF8BB40}"/>
                </a:ext>
              </a:extLst>
            </p:cNvPr>
            <p:cNvSpPr/>
            <p:nvPr/>
          </p:nvSpPr>
          <p:spPr>
            <a:xfrm>
              <a:off x="4846194" y="2971800"/>
              <a:ext cx="838326" cy="5543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BE4663-1A5F-456F-A2AE-2FDFA33BF420}"/>
              </a:ext>
            </a:extLst>
          </p:cNvPr>
          <p:cNvSpPr txBox="1"/>
          <p:nvPr/>
        </p:nvSpPr>
        <p:spPr>
          <a:xfrm>
            <a:off x="1838801" y="1844613"/>
            <a:ext cx="32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 </a:t>
            </a:r>
            <a:r>
              <a:rPr lang="ko-KR" altLang="en-US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버튼</a:t>
            </a:r>
          </a:p>
        </p:txBody>
      </p:sp>
    </p:spTree>
    <p:extLst>
      <p:ext uri="{BB962C8B-B14F-4D97-AF65-F5344CB8AC3E}">
        <p14:creationId xmlns:p14="http://schemas.microsoft.com/office/powerpoint/2010/main" val="14305662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3274A52-F723-4810-AE75-B45F89102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085" y="898440"/>
            <a:ext cx="14796017" cy="50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16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2" name="_x823344688" descr="EMB0000096c2ee4">
            <a:extLst>
              <a:ext uri="{FF2B5EF4-FFF2-40B4-BE49-F238E27FC236}">
                <a16:creationId xmlns:a16="http://schemas.microsoft.com/office/drawing/2014/main" id="{61FA927F-FE05-449E-BF2C-45C688CE0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14162" r="11081"/>
          <a:stretch>
            <a:fillRect/>
          </a:stretch>
        </p:blipFill>
        <p:spPr bwMode="auto">
          <a:xfrm>
            <a:off x="2811579" y="1568494"/>
            <a:ext cx="7820251" cy="47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9AE73D-D8DD-44A0-9D37-71A67CB524DB}"/>
              </a:ext>
            </a:extLst>
          </p:cNvPr>
          <p:cNvSpPr txBox="1"/>
          <p:nvPr/>
        </p:nvSpPr>
        <p:spPr>
          <a:xfrm>
            <a:off x="564002" y="1940633"/>
            <a:ext cx="204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정보들 출력</a:t>
            </a:r>
          </a:p>
        </p:txBody>
      </p:sp>
    </p:spTree>
    <p:extLst>
      <p:ext uri="{BB962C8B-B14F-4D97-AF65-F5344CB8AC3E}">
        <p14:creationId xmlns:p14="http://schemas.microsoft.com/office/powerpoint/2010/main" val="4652398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17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2" name="_x823345048" descr="EMB0000096c2ef1">
            <a:extLst>
              <a:ext uri="{FF2B5EF4-FFF2-40B4-BE49-F238E27FC236}">
                <a16:creationId xmlns:a16="http://schemas.microsoft.com/office/drawing/2014/main" id="{0FF632D2-9D23-4600-8B0E-5E31FB9C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9" t="14058" r="11084" b="81"/>
          <a:stretch>
            <a:fillRect/>
          </a:stretch>
        </p:blipFill>
        <p:spPr bwMode="auto">
          <a:xfrm>
            <a:off x="2384722" y="1742001"/>
            <a:ext cx="7717578" cy="46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6E3A0A-31FE-480A-86A1-7C1A204D142B}"/>
              </a:ext>
            </a:extLst>
          </p:cNvPr>
          <p:cNvSpPr/>
          <p:nvPr/>
        </p:nvSpPr>
        <p:spPr>
          <a:xfrm>
            <a:off x="6724372" y="2157664"/>
            <a:ext cx="691063" cy="176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F8A00C-351E-413B-A156-71B184F1F816}"/>
              </a:ext>
            </a:extLst>
          </p:cNvPr>
          <p:cNvSpPr txBox="1"/>
          <p:nvPr/>
        </p:nvSpPr>
        <p:spPr>
          <a:xfrm>
            <a:off x="2661737" y="1384241"/>
            <a:ext cx="32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기능</a:t>
            </a:r>
          </a:p>
        </p:txBody>
      </p:sp>
    </p:spTree>
    <p:extLst>
      <p:ext uri="{BB962C8B-B14F-4D97-AF65-F5344CB8AC3E}">
        <p14:creationId xmlns:p14="http://schemas.microsoft.com/office/powerpoint/2010/main" val="14710690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18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4" name="_x360692832" descr="EMB0000096c2ef4">
            <a:extLst>
              <a:ext uri="{FF2B5EF4-FFF2-40B4-BE49-F238E27FC236}">
                <a16:creationId xmlns:a16="http://schemas.microsoft.com/office/drawing/2014/main" id="{96318A6E-7030-4FD0-8AAF-D6E6BC62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t="8795" r="9361" b="3459"/>
          <a:stretch>
            <a:fillRect/>
          </a:stretch>
        </p:blipFill>
        <p:spPr bwMode="auto">
          <a:xfrm>
            <a:off x="2418534" y="1717759"/>
            <a:ext cx="7713757" cy="475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BC72A7-0DA7-47D3-AE3F-C0F4EAF5D252}"/>
              </a:ext>
            </a:extLst>
          </p:cNvPr>
          <p:cNvSpPr txBox="1"/>
          <p:nvPr/>
        </p:nvSpPr>
        <p:spPr>
          <a:xfrm>
            <a:off x="2897664" y="1377736"/>
            <a:ext cx="32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기능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예외처리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1091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19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4" name="_x823344904" descr="EMB0000096c2f05">
            <a:extLst>
              <a:ext uri="{FF2B5EF4-FFF2-40B4-BE49-F238E27FC236}">
                <a16:creationId xmlns:a16="http://schemas.microsoft.com/office/drawing/2014/main" id="{4A184085-9173-4B1E-A984-821481EF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6" t="13907" r="11081" b="84"/>
          <a:stretch>
            <a:fillRect/>
          </a:stretch>
        </p:blipFill>
        <p:spPr bwMode="auto">
          <a:xfrm>
            <a:off x="2247353" y="1727090"/>
            <a:ext cx="7753173" cy="46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379F23-2571-442C-ADDC-15FC25309CA8}"/>
              </a:ext>
            </a:extLst>
          </p:cNvPr>
          <p:cNvSpPr txBox="1"/>
          <p:nvPr/>
        </p:nvSpPr>
        <p:spPr>
          <a:xfrm>
            <a:off x="2897664" y="1377736"/>
            <a:ext cx="32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기능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예외처리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0852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>
            <a:off x="3063240" y="1147554"/>
            <a:ext cx="6065520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CONTENTS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9" name="순서도: 데이터 8">
            <a:extLst>
              <a:ext uri="{FF2B5EF4-FFF2-40B4-BE49-F238E27FC236}">
                <a16:creationId xmlns:a16="http://schemas.microsoft.com/office/drawing/2014/main" id="{E9D25E18-37BF-4945-9431-75A4B25210E1}"/>
              </a:ext>
            </a:extLst>
          </p:cNvPr>
          <p:cNvSpPr/>
          <p:nvPr/>
        </p:nvSpPr>
        <p:spPr>
          <a:xfrm rot="2566092">
            <a:off x="7010401" y="1151794"/>
            <a:ext cx="121920" cy="650240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2566092">
            <a:off x="5059680" y="658304"/>
            <a:ext cx="121920" cy="650240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오른쪽을 가리키는 검지">
            <a:extLst>
              <a:ext uri="{FF2B5EF4-FFF2-40B4-BE49-F238E27FC236}">
                <a16:creationId xmlns:a16="http://schemas.microsoft.com/office/drawing/2014/main" id="{148E4ABA-DD27-4BC4-A561-FA49309717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280" y="2212200"/>
            <a:ext cx="523240" cy="523240"/>
          </a:xfrm>
          <a:prstGeom prst="rect">
            <a:avLst/>
          </a:prstGeom>
        </p:spPr>
      </p:pic>
      <p:pic>
        <p:nvPicPr>
          <p:cNvPr id="14" name="그래픽 13" descr="오른쪽을 가리키는 검지">
            <a:extLst>
              <a:ext uri="{FF2B5EF4-FFF2-40B4-BE49-F238E27FC236}">
                <a16:creationId xmlns:a16="http://schemas.microsoft.com/office/drawing/2014/main" id="{6F125C98-8C1D-4F31-ADCD-6E261A945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280" y="4068945"/>
            <a:ext cx="523240" cy="523240"/>
          </a:xfrm>
          <a:prstGeom prst="rect">
            <a:avLst/>
          </a:prstGeom>
        </p:spPr>
      </p:pic>
      <p:pic>
        <p:nvPicPr>
          <p:cNvPr id="15" name="그래픽 14" descr="오른쪽을 가리키는 검지">
            <a:extLst>
              <a:ext uri="{FF2B5EF4-FFF2-40B4-BE49-F238E27FC236}">
                <a16:creationId xmlns:a16="http://schemas.microsoft.com/office/drawing/2014/main" id="{88E3C717-C3F4-4BA5-92AE-C8117E312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280" y="2860460"/>
            <a:ext cx="523240" cy="5232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1ABE9D-1422-41CA-A669-90A9CD614B3F}"/>
              </a:ext>
            </a:extLst>
          </p:cNvPr>
          <p:cNvSpPr txBox="1"/>
          <p:nvPr/>
        </p:nvSpPr>
        <p:spPr>
          <a:xfrm>
            <a:off x="5891440" y="2272946"/>
            <a:ext cx="155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맡은 역할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4C53F7-1002-498C-829E-FCE99D61B98C}"/>
              </a:ext>
            </a:extLst>
          </p:cNvPr>
          <p:cNvSpPr txBox="1"/>
          <p:nvPr/>
        </p:nvSpPr>
        <p:spPr>
          <a:xfrm>
            <a:off x="5883998" y="2971490"/>
            <a:ext cx="162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설명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C53F7-1002-498C-829E-FCE99D61B98C}"/>
              </a:ext>
            </a:extLst>
          </p:cNvPr>
          <p:cNvSpPr txBox="1"/>
          <p:nvPr/>
        </p:nvSpPr>
        <p:spPr>
          <a:xfrm>
            <a:off x="5883998" y="4145899"/>
            <a:ext cx="218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구현하지 못한 기능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래픽 23" descr="오른쪽을 가리키는 검지">
            <a:extLst>
              <a:ext uri="{FF2B5EF4-FFF2-40B4-BE49-F238E27FC236}">
                <a16:creationId xmlns:a16="http://schemas.microsoft.com/office/drawing/2014/main" id="{8CC43B52-E554-49FC-8DCC-2F51A22DBF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280" y="3466835"/>
            <a:ext cx="523240" cy="5232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F4F905-813B-48BF-AE37-C6FC3062BD02}"/>
              </a:ext>
            </a:extLst>
          </p:cNvPr>
          <p:cNvSpPr txBox="1"/>
          <p:nvPr/>
        </p:nvSpPr>
        <p:spPr>
          <a:xfrm>
            <a:off x="5883998" y="3543789"/>
            <a:ext cx="162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어려웠던 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3E33285A-95DA-4189-9AD3-D8B1BDEEB7B6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" name="그래픽 16" descr="오른쪽을 가리키는 검지">
            <a:extLst>
              <a:ext uri="{FF2B5EF4-FFF2-40B4-BE49-F238E27FC236}">
                <a16:creationId xmlns:a16="http://schemas.microsoft.com/office/drawing/2014/main" id="{FEB70028-E184-47D7-8FB5-8A722173AF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1280" y="4656353"/>
            <a:ext cx="523240" cy="5232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DD7ED3-567E-47F1-A361-969C7C090401}"/>
              </a:ext>
            </a:extLst>
          </p:cNvPr>
          <p:cNvSpPr txBox="1"/>
          <p:nvPr/>
        </p:nvSpPr>
        <p:spPr>
          <a:xfrm>
            <a:off x="5883998" y="4733307"/>
            <a:ext cx="218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구성도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09871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20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5597C0F-E499-482D-8781-2675C1C3A0CE}"/>
              </a:ext>
            </a:extLst>
          </p:cNvPr>
          <p:cNvGrpSpPr/>
          <p:nvPr/>
        </p:nvGrpSpPr>
        <p:grpSpPr>
          <a:xfrm>
            <a:off x="2657214" y="1825614"/>
            <a:ext cx="7764636" cy="4606628"/>
            <a:chOff x="3078152" y="1444172"/>
            <a:chExt cx="8135280" cy="49726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929E303-D2B3-4E5F-A199-FA73CB6CB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8152" y="1444172"/>
              <a:ext cx="8135280" cy="4972604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1584A9F-A264-4048-9D29-C906443FD6E8}"/>
                </a:ext>
              </a:extLst>
            </p:cNvPr>
            <p:cNvSpPr/>
            <p:nvPr/>
          </p:nvSpPr>
          <p:spPr>
            <a:xfrm>
              <a:off x="3275379" y="4019703"/>
              <a:ext cx="266621" cy="28557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B75EA4F-AAC4-41B0-ACDD-056094976F8E}"/>
                </a:ext>
              </a:extLst>
            </p:cNvPr>
            <p:cNvSpPr/>
            <p:nvPr/>
          </p:nvSpPr>
          <p:spPr>
            <a:xfrm>
              <a:off x="10317018" y="5959560"/>
              <a:ext cx="728830" cy="2994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1160A3A4-3BC5-455C-9948-1294DB8AD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887" y="3437246"/>
            <a:ext cx="2380267" cy="10924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1D02734-74BA-49C1-88C4-E0B47BCD1882}"/>
              </a:ext>
            </a:extLst>
          </p:cNvPr>
          <p:cNvSpPr txBox="1"/>
          <p:nvPr/>
        </p:nvSpPr>
        <p:spPr>
          <a:xfrm>
            <a:off x="2897664" y="1377736"/>
            <a:ext cx="32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기능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7448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21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91AA99-50B3-42C7-B40E-14FF82AE6B3C}"/>
              </a:ext>
            </a:extLst>
          </p:cNvPr>
          <p:cNvGrpSpPr/>
          <p:nvPr/>
        </p:nvGrpSpPr>
        <p:grpSpPr>
          <a:xfrm>
            <a:off x="1002178" y="1825615"/>
            <a:ext cx="10401812" cy="2235286"/>
            <a:chOff x="360679" y="1817370"/>
            <a:chExt cx="11295381" cy="198047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0CE8177-2E52-4FFB-9DB2-88A932DDC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315"/>
            <a:stretch/>
          </p:blipFill>
          <p:spPr>
            <a:xfrm>
              <a:off x="360679" y="1817370"/>
              <a:ext cx="11295381" cy="1980476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FAA911-996A-4BDD-9462-5CE6D364D854}"/>
                </a:ext>
              </a:extLst>
            </p:cNvPr>
            <p:cNvSpPr/>
            <p:nvPr/>
          </p:nvSpPr>
          <p:spPr>
            <a:xfrm>
              <a:off x="7890380" y="2252572"/>
              <a:ext cx="1665985" cy="17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F99D854-8487-44DB-A1B6-E7DD24DC1E09}"/>
                </a:ext>
              </a:extLst>
            </p:cNvPr>
            <p:cNvSpPr/>
            <p:nvPr/>
          </p:nvSpPr>
          <p:spPr>
            <a:xfrm>
              <a:off x="4622483" y="2637767"/>
              <a:ext cx="832993" cy="131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FAADFE4-A7C8-41A3-A516-8D8BBE8048B7}"/>
                </a:ext>
              </a:extLst>
            </p:cNvPr>
            <p:cNvSpPr/>
            <p:nvPr/>
          </p:nvSpPr>
          <p:spPr>
            <a:xfrm>
              <a:off x="7890379" y="2608712"/>
              <a:ext cx="1665985" cy="1745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76A1C25-B88A-4FC1-976B-8F7EF6AB9DFF}"/>
                </a:ext>
              </a:extLst>
            </p:cNvPr>
            <p:cNvSpPr/>
            <p:nvPr/>
          </p:nvSpPr>
          <p:spPr>
            <a:xfrm>
              <a:off x="10414381" y="3166076"/>
              <a:ext cx="949324" cy="434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AF8D6CA-FA72-4F35-8EA7-79D56F48F2B8}"/>
              </a:ext>
            </a:extLst>
          </p:cNvPr>
          <p:cNvSpPr txBox="1"/>
          <p:nvPr/>
        </p:nvSpPr>
        <p:spPr>
          <a:xfrm>
            <a:off x="2897663" y="1377736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기능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대기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확정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2363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22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BFDD97A-CED5-4C9B-9BD8-A42210994F96}"/>
              </a:ext>
            </a:extLst>
          </p:cNvPr>
          <p:cNvGrpSpPr/>
          <p:nvPr/>
        </p:nvGrpSpPr>
        <p:grpSpPr>
          <a:xfrm>
            <a:off x="1002178" y="4161341"/>
            <a:ext cx="10401812" cy="2235286"/>
            <a:chOff x="388037" y="5713340"/>
            <a:chExt cx="11219826" cy="199264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49977DC-8260-4ABE-B4B4-12ECE384F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0944"/>
            <a:stretch/>
          </p:blipFill>
          <p:spPr>
            <a:xfrm>
              <a:off x="388037" y="5713340"/>
              <a:ext cx="11219826" cy="199264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60276E5-7EE7-4072-91AF-E05F87CF1675}"/>
                </a:ext>
              </a:extLst>
            </p:cNvPr>
            <p:cNvSpPr/>
            <p:nvPr/>
          </p:nvSpPr>
          <p:spPr>
            <a:xfrm>
              <a:off x="4649521" y="6542750"/>
              <a:ext cx="832993" cy="131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6457E4-7BBB-492D-AB1A-4B4BB3115535}"/>
              </a:ext>
            </a:extLst>
          </p:cNvPr>
          <p:cNvGrpSpPr/>
          <p:nvPr/>
        </p:nvGrpSpPr>
        <p:grpSpPr>
          <a:xfrm>
            <a:off x="1002178" y="1825615"/>
            <a:ext cx="10401812" cy="2235286"/>
            <a:chOff x="360679" y="1817370"/>
            <a:chExt cx="11295381" cy="198047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B269E91F-C787-45A6-9A32-02AE512E0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1315"/>
            <a:stretch/>
          </p:blipFill>
          <p:spPr>
            <a:xfrm>
              <a:off x="360679" y="1817370"/>
              <a:ext cx="11295381" cy="1980476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9306F7C-75F6-44E2-919C-AB44EC45A134}"/>
                </a:ext>
              </a:extLst>
            </p:cNvPr>
            <p:cNvSpPr/>
            <p:nvPr/>
          </p:nvSpPr>
          <p:spPr>
            <a:xfrm>
              <a:off x="7890380" y="2252572"/>
              <a:ext cx="1665985" cy="17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C1DF74E-4349-4D9A-8410-D31146CD78E5}"/>
                </a:ext>
              </a:extLst>
            </p:cNvPr>
            <p:cNvSpPr/>
            <p:nvPr/>
          </p:nvSpPr>
          <p:spPr>
            <a:xfrm>
              <a:off x="4622483" y="2637767"/>
              <a:ext cx="832993" cy="131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0A7BF41-D977-41F3-8407-3E8316779296}"/>
                </a:ext>
              </a:extLst>
            </p:cNvPr>
            <p:cNvSpPr/>
            <p:nvPr/>
          </p:nvSpPr>
          <p:spPr>
            <a:xfrm>
              <a:off x="7890379" y="2608712"/>
              <a:ext cx="1665985" cy="1745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3E3C2FA-33B6-405C-9DE0-C872012F7CDA}"/>
                </a:ext>
              </a:extLst>
            </p:cNvPr>
            <p:cNvSpPr/>
            <p:nvPr/>
          </p:nvSpPr>
          <p:spPr>
            <a:xfrm>
              <a:off x="10414381" y="3166076"/>
              <a:ext cx="949324" cy="4346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4C19FE2-8100-49FB-B18D-1BF88900D1A9}"/>
              </a:ext>
            </a:extLst>
          </p:cNvPr>
          <p:cNvSpPr txBox="1"/>
          <p:nvPr/>
        </p:nvSpPr>
        <p:spPr>
          <a:xfrm>
            <a:off x="2897663" y="1377736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기능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대기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확정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5955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23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7644CC-5799-4AFF-A71A-CCAF2A4305B7}"/>
              </a:ext>
            </a:extLst>
          </p:cNvPr>
          <p:cNvGrpSpPr/>
          <p:nvPr/>
        </p:nvGrpSpPr>
        <p:grpSpPr>
          <a:xfrm>
            <a:off x="2355244" y="2298466"/>
            <a:ext cx="8350551" cy="3875891"/>
            <a:chOff x="3110773" y="1275050"/>
            <a:chExt cx="8350551" cy="3875891"/>
          </a:xfrm>
        </p:grpSpPr>
        <p:pic>
          <p:nvPicPr>
            <p:cNvPr id="29" name="_x360693192" descr="EMB0000096c2f07">
              <a:extLst>
                <a:ext uri="{FF2B5EF4-FFF2-40B4-BE49-F238E27FC236}">
                  <a16:creationId xmlns:a16="http://schemas.microsoft.com/office/drawing/2014/main" id="{EA3F08C4-9779-44CC-A237-B30E5F0DA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9" t="13995" r="12170" b="37344"/>
            <a:stretch>
              <a:fillRect/>
            </a:stretch>
          </p:blipFill>
          <p:spPr bwMode="auto">
            <a:xfrm>
              <a:off x="3110773" y="1275050"/>
              <a:ext cx="8350551" cy="3875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29E0620-48A0-462B-A7E0-24761B3E4A27}"/>
                </a:ext>
              </a:extLst>
            </p:cNvPr>
            <p:cNvSpPr/>
            <p:nvPr/>
          </p:nvSpPr>
          <p:spPr>
            <a:xfrm>
              <a:off x="3656028" y="3260697"/>
              <a:ext cx="765931" cy="1776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0327743-2389-45A7-B9C9-8FAB6B958458}"/>
                </a:ext>
              </a:extLst>
            </p:cNvPr>
            <p:cNvSpPr/>
            <p:nvPr/>
          </p:nvSpPr>
          <p:spPr>
            <a:xfrm>
              <a:off x="5662703" y="3277363"/>
              <a:ext cx="653978" cy="1609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1573D1D-039C-429D-82E2-25C318EC8773}"/>
              </a:ext>
            </a:extLst>
          </p:cNvPr>
          <p:cNvSpPr txBox="1"/>
          <p:nvPr/>
        </p:nvSpPr>
        <p:spPr>
          <a:xfrm>
            <a:off x="2350301" y="1824218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기능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더블 클릭 시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36712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슬라이드 번호 개체 틀 4">
            <a:extLst>
              <a:ext uri="{FF2B5EF4-FFF2-40B4-BE49-F238E27FC236}">
                <a16:creationId xmlns:a16="http://schemas.microsoft.com/office/drawing/2014/main" id="{C6F8AD57-15A3-45B3-9D9E-5858B1D31CD1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24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C60722-2C5A-4692-AFFD-AA98BFC04ED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90D4BD9-8713-473B-95C6-E2C417DA7B2D}"/>
              </a:ext>
            </a:extLst>
          </p:cNvPr>
          <p:cNvGrpSpPr/>
          <p:nvPr/>
        </p:nvGrpSpPr>
        <p:grpSpPr>
          <a:xfrm>
            <a:off x="2097716" y="2215250"/>
            <a:ext cx="8513794" cy="3691300"/>
            <a:chOff x="-239716" y="-56301"/>
            <a:chExt cx="8135280" cy="3262123"/>
          </a:xfrm>
        </p:grpSpPr>
        <p:pic>
          <p:nvPicPr>
            <p:cNvPr id="29" name="_x360692472" descr="EMB0000096c2f08">
              <a:extLst>
                <a:ext uri="{FF2B5EF4-FFF2-40B4-BE49-F238E27FC236}">
                  <a16:creationId xmlns:a16="http://schemas.microsoft.com/office/drawing/2014/main" id="{F712C7CA-4A66-4FEF-849B-805918EFAB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6" t="14188" r="14079" b="48944"/>
            <a:stretch>
              <a:fillRect/>
            </a:stretch>
          </p:blipFill>
          <p:spPr bwMode="auto">
            <a:xfrm>
              <a:off x="-239716" y="-56301"/>
              <a:ext cx="8135280" cy="326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0B166FA-8FF0-43DA-9A54-059ED41CC0D4}"/>
                </a:ext>
              </a:extLst>
            </p:cNvPr>
            <p:cNvSpPr/>
            <p:nvPr/>
          </p:nvSpPr>
          <p:spPr>
            <a:xfrm>
              <a:off x="336385" y="2132739"/>
              <a:ext cx="790495" cy="2158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5BDDC51-D5D4-4AAB-AA3C-D88C005E4806}"/>
                </a:ext>
              </a:extLst>
            </p:cNvPr>
            <p:cNvSpPr/>
            <p:nvPr/>
          </p:nvSpPr>
          <p:spPr>
            <a:xfrm>
              <a:off x="2345855" y="2148658"/>
              <a:ext cx="640216" cy="2158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8559160-7FD2-4129-842B-FF72CB69CBC5}"/>
              </a:ext>
            </a:extLst>
          </p:cNvPr>
          <p:cNvSpPr txBox="1"/>
          <p:nvPr/>
        </p:nvSpPr>
        <p:spPr>
          <a:xfrm>
            <a:off x="2060086" y="1747927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 기능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성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인원 변경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34167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25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1785A4F-E358-4F9E-A98C-DB599972A36E}"/>
              </a:ext>
            </a:extLst>
          </p:cNvPr>
          <p:cNvGrpSpPr/>
          <p:nvPr/>
        </p:nvGrpSpPr>
        <p:grpSpPr>
          <a:xfrm>
            <a:off x="2623763" y="1822888"/>
            <a:ext cx="7463693" cy="4562103"/>
            <a:chOff x="2477503" y="1693867"/>
            <a:chExt cx="7463693" cy="4562103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E99D694-5D06-4562-A934-AF823A47C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7503" y="1693867"/>
              <a:ext cx="7463693" cy="456210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7B909EE-D6C2-4B68-BA42-F42B9C19168C}"/>
                </a:ext>
              </a:extLst>
            </p:cNvPr>
            <p:cNvSpPr/>
            <p:nvPr/>
          </p:nvSpPr>
          <p:spPr>
            <a:xfrm>
              <a:off x="5451746" y="5781862"/>
              <a:ext cx="879605" cy="3295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DDAA8E-0F82-4B22-B6BE-B8DCDF883827}"/>
              </a:ext>
            </a:extLst>
          </p:cNvPr>
          <p:cNvSpPr txBox="1"/>
          <p:nvPr/>
        </p:nvSpPr>
        <p:spPr>
          <a:xfrm>
            <a:off x="2502304" y="1453737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 버튼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45339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26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3" name="_x464084992" descr="EMB0000096c2f0a">
            <a:extLst>
              <a:ext uri="{FF2B5EF4-FFF2-40B4-BE49-F238E27FC236}">
                <a16:creationId xmlns:a16="http://schemas.microsoft.com/office/drawing/2014/main" id="{C6178A88-22BF-422F-B82C-3B54F2442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" t="7693" r="15056" b="5284"/>
          <a:stretch>
            <a:fillRect/>
          </a:stretch>
        </p:blipFill>
        <p:spPr bwMode="auto">
          <a:xfrm>
            <a:off x="2624917" y="1893666"/>
            <a:ext cx="7319876" cy="44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C20F769-B285-47F1-98AB-A693CB7A6B2B}"/>
              </a:ext>
            </a:extLst>
          </p:cNvPr>
          <p:cNvSpPr txBox="1"/>
          <p:nvPr/>
        </p:nvSpPr>
        <p:spPr>
          <a:xfrm>
            <a:off x="2565357" y="1470165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 창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28684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27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112448-D0CA-46A5-B998-D1EDFA773DE9}"/>
              </a:ext>
            </a:extLst>
          </p:cNvPr>
          <p:cNvSpPr txBox="1"/>
          <p:nvPr/>
        </p:nvSpPr>
        <p:spPr>
          <a:xfrm>
            <a:off x="2366564" y="1516631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 처리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</a:p>
        </p:txBody>
      </p:sp>
      <p:pic>
        <p:nvPicPr>
          <p:cNvPr id="42" name="_x464084920" descr="EMB0000096c2f0b">
            <a:extLst>
              <a:ext uri="{FF2B5EF4-FFF2-40B4-BE49-F238E27FC236}">
                <a16:creationId xmlns:a16="http://schemas.microsoft.com/office/drawing/2014/main" id="{6058F808-6005-422A-9796-B0CE952C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" t="7552" r="15056" b="6149"/>
          <a:stretch>
            <a:fillRect/>
          </a:stretch>
        </p:blipFill>
        <p:spPr bwMode="auto">
          <a:xfrm>
            <a:off x="2413781" y="1950130"/>
            <a:ext cx="7364437" cy="446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840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28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3" name="_x360689808" descr="EMB0000096c2f0d">
            <a:extLst>
              <a:ext uri="{FF2B5EF4-FFF2-40B4-BE49-F238E27FC236}">
                <a16:creationId xmlns:a16="http://schemas.microsoft.com/office/drawing/2014/main" id="{704EA2DA-B475-4E3D-BA5E-C6FB68CA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7739" r="14731" b="4803"/>
          <a:stretch>
            <a:fillRect/>
          </a:stretch>
        </p:blipFill>
        <p:spPr bwMode="auto">
          <a:xfrm>
            <a:off x="2477503" y="1880506"/>
            <a:ext cx="7463693" cy="455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9112448-D0CA-46A5-B998-D1EDFA773DE9}"/>
              </a:ext>
            </a:extLst>
          </p:cNvPr>
          <p:cNvSpPr txBox="1"/>
          <p:nvPr/>
        </p:nvSpPr>
        <p:spPr>
          <a:xfrm>
            <a:off x="2366564" y="1516631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 처리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078161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29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3" name="_x823345624" descr="EMB0000096c2f0e">
            <a:extLst>
              <a:ext uri="{FF2B5EF4-FFF2-40B4-BE49-F238E27FC236}">
                <a16:creationId xmlns:a16="http://schemas.microsoft.com/office/drawing/2014/main" id="{422A406B-28A8-4776-BE4F-CE258AB64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t="7401" r="15056" b="5142"/>
          <a:stretch>
            <a:fillRect/>
          </a:stretch>
        </p:blipFill>
        <p:spPr bwMode="auto">
          <a:xfrm>
            <a:off x="2429871" y="1814665"/>
            <a:ext cx="7459471" cy="457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57DF09-6A78-410B-B892-AE4019A65E7D}"/>
              </a:ext>
            </a:extLst>
          </p:cNvPr>
          <p:cNvSpPr txBox="1"/>
          <p:nvPr/>
        </p:nvSpPr>
        <p:spPr>
          <a:xfrm>
            <a:off x="2366564" y="1438611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예외처리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74105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맡은 역할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chemeClr val="tx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user\AppData\Local\Microsoft\Windows\INetCache\IE\EOJSW9DV\person-378368_960_72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5730" y="1865826"/>
            <a:ext cx="1414546" cy="1491176"/>
          </a:xfrm>
          <a:prstGeom prst="rect">
            <a:avLst/>
          </a:prstGeom>
          <a:noFill/>
        </p:spPr>
      </p:pic>
      <p:pic>
        <p:nvPicPr>
          <p:cNvPr id="13" name="Picture 2" descr="C:\Users\user\AppData\Local\Microsoft\Windows\INetCache\IE\EOJSW9DV\person-378368_960_720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8000099" y="1865826"/>
            <a:ext cx="1414546" cy="1491176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435905" y="3596153"/>
            <a:ext cx="2542933" cy="1908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김광민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테스팅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서기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회의록 및 보고서 작성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41824" y="3596153"/>
            <a:ext cx="2293033" cy="21852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최은진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전체적 프로그램 구성 및 구현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6" name="Picture 2" descr="C:\Users\user\AppData\Local\Microsoft\Windows\INetCache\IE\EOJSW9DV\person-378368_960_720[1].png">
            <a:extLst>
              <a:ext uri="{FF2B5EF4-FFF2-40B4-BE49-F238E27FC236}">
                <a16:creationId xmlns:a16="http://schemas.microsoft.com/office/drawing/2014/main" id="{F1DB5FFC-56F4-41FC-B2BC-628AA4ACC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7914" y="1829841"/>
            <a:ext cx="1414546" cy="1491176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9C3ECA-526C-4CB3-803D-0D3E46127ED6}"/>
              </a:ext>
            </a:extLst>
          </p:cNvPr>
          <p:cNvSpPr txBox="1"/>
          <p:nvPr/>
        </p:nvSpPr>
        <p:spPr>
          <a:xfrm>
            <a:off x="5028670" y="3596153"/>
            <a:ext cx="2293033" cy="21852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장지욱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팀원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GUI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DB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작성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PPT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제작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/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BF57B0A2-FB6C-4E3E-8D40-521E538E493A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893313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30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3" name="_x464083768" descr="EMB0000096c2f0f">
            <a:extLst>
              <a:ext uri="{FF2B5EF4-FFF2-40B4-BE49-F238E27FC236}">
                <a16:creationId xmlns:a16="http://schemas.microsoft.com/office/drawing/2014/main" id="{443F072E-C8B4-48F4-8387-EE816577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" t="7594" r="15057" b="5238"/>
          <a:stretch>
            <a:fillRect/>
          </a:stretch>
        </p:blipFill>
        <p:spPr bwMode="auto">
          <a:xfrm>
            <a:off x="2403489" y="2014681"/>
            <a:ext cx="7385022" cy="451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65A907B-F53B-4C91-A281-E156E2586F3A}"/>
              </a:ext>
            </a:extLst>
          </p:cNvPr>
          <p:cNvSpPr txBox="1"/>
          <p:nvPr/>
        </p:nvSpPr>
        <p:spPr>
          <a:xfrm>
            <a:off x="2371168" y="1599133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예외처리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583862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31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68C99BA-63F9-4363-95E6-A0B658441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743" y="1761558"/>
            <a:ext cx="7518888" cy="459584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3F03B32-B1AF-44F8-AC3A-B20B868558F1}"/>
              </a:ext>
            </a:extLst>
          </p:cNvPr>
          <p:cNvSpPr txBox="1"/>
          <p:nvPr/>
        </p:nvSpPr>
        <p:spPr>
          <a:xfrm>
            <a:off x="2366564" y="1438611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이용가능한 객실 있을 경우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확정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93791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32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D165C29-A372-4642-9B88-6959E6543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998" y="1687402"/>
            <a:ext cx="7482344" cy="469581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203E044-812A-4241-9FC6-E162B814BAC6}"/>
              </a:ext>
            </a:extLst>
          </p:cNvPr>
          <p:cNvSpPr txBox="1"/>
          <p:nvPr/>
        </p:nvSpPr>
        <p:spPr>
          <a:xfrm>
            <a:off x="2502304" y="1328538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확인 창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03FF51F-DDB9-4E80-8890-7C4142FFA751}"/>
              </a:ext>
            </a:extLst>
          </p:cNvPr>
          <p:cNvSpPr/>
          <p:nvPr/>
        </p:nvSpPr>
        <p:spPr>
          <a:xfrm>
            <a:off x="2324718" y="3207556"/>
            <a:ext cx="1629184" cy="4971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90D98A1-319C-4BCE-8EFF-565BDD1B0FC1}"/>
              </a:ext>
            </a:extLst>
          </p:cNvPr>
          <p:cNvSpPr/>
          <p:nvPr/>
        </p:nvSpPr>
        <p:spPr>
          <a:xfrm>
            <a:off x="2539707" y="3783366"/>
            <a:ext cx="1367487" cy="3106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6413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33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50D5367-9A74-44E9-8563-17C5E11D8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555" y="1843720"/>
            <a:ext cx="7518889" cy="459584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16C0D78-B901-4AEA-9BDB-4796EB13C011}"/>
              </a:ext>
            </a:extLst>
          </p:cNvPr>
          <p:cNvSpPr txBox="1"/>
          <p:nvPr/>
        </p:nvSpPr>
        <p:spPr>
          <a:xfrm>
            <a:off x="2366564" y="1438611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이용가능한 객실 없을 경우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대기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88865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슬라이드 번호 개체 틀 4">
            <a:extLst>
              <a:ext uri="{FF2B5EF4-FFF2-40B4-BE49-F238E27FC236}">
                <a16:creationId xmlns:a16="http://schemas.microsoft.com/office/drawing/2014/main" id="{7DC8CA2A-814B-4333-A30D-E8832EFA8E97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34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D258E2-857A-4881-9550-4B3EE95400FB}"/>
              </a:ext>
            </a:extLst>
          </p:cNvPr>
          <p:cNvSpPr txBox="1"/>
          <p:nvPr/>
        </p:nvSpPr>
        <p:spPr>
          <a:xfrm>
            <a:off x="8927212" y="64148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AB53CD4-71AD-4B27-B6D6-BA3B2DA9D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842" y="1715645"/>
            <a:ext cx="7513338" cy="47152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4AD8628-3751-4D79-A653-3C0C80AEBA7B}"/>
              </a:ext>
            </a:extLst>
          </p:cNvPr>
          <p:cNvSpPr txBox="1"/>
          <p:nvPr/>
        </p:nvSpPr>
        <p:spPr>
          <a:xfrm>
            <a:off x="2366564" y="1438611"/>
            <a:ext cx="46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확인 창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0012E9A-520A-4298-9406-D000E8EFCC80}"/>
              </a:ext>
            </a:extLst>
          </p:cNvPr>
          <p:cNvSpPr/>
          <p:nvPr/>
        </p:nvSpPr>
        <p:spPr>
          <a:xfrm>
            <a:off x="2324718" y="3207556"/>
            <a:ext cx="1629184" cy="4971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8FB964B-1986-4C08-BC9B-3F13C9A9CA37}"/>
              </a:ext>
            </a:extLst>
          </p:cNvPr>
          <p:cNvSpPr/>
          <p:nvPr/>
        </p:nvSpPr>
        <p:spPr>
          <a:xfrm>
            <a:off x="2539707" y="3783366"/>
            <a:ext cx="1367487" cy="3106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9190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결제하기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32E713FA-26BA-4CA8-982C-4438C9DA3E7A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35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097B3D3-36F7-4E36-ADB4-66C0E7A19B2A}"/>
              </a:ext>
            </a:extLst>
          </p:cNvPr>
          <p:cNvGrpSpPr/>
          <p:nvPr/>
        </p:nvGrpSpPr>
        <p:grpSpPr>
          <a:xfrm>
            <a:off x="2825348" y="1700332"/>
            <a:ext cx="7463693" cy="4562103"/>
            <a:chOff x="2477503" y="1693867"/>
            <a:chExt cx="7463693" cy="4562103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474212A-A2C5-42A2-8386-81FFE060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7503" y="1693867"/>
              <a:ext cx="7463693" cy="4562103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8D353F5-ADE2-4988-999F-61E2EB113426}"/>
                </a:ext>
              </a:extLst>
            </p:cNvPr>
            <p:cNvSpPr/>
            <p:nvPr/>
          </p:nvSpPr>
          <p:spPr>
            <a:xfrm>
              <a:off x="6410163" y="5810491"/>
              <a:ext cx="800865" cy="277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27849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결제하기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32E713FA-26BA-4CA8-982C-4438C9DA3E7A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36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DC51F2A-2E03-455D-A457-07090AB7EA38}"/>
              </a:ext>
            </a:extLst>
          </p:cNvPr>
          <p:cNvGrpSpPr/>
          <p:nvPr/>
        </p:nvGrpSpPr>
        <p:grpSpPr>
          <a:xfrm>
            <a:off x="2252041" y="1707461"/>
            <a:ext cx="7689155" cy="4456628"/>
            <a:chOff x="2245943" y="1715645"/>
            <a:chExt cx="7689155" cy="4456628"/>
          </a:xfrm>
        </p:grpSpPr>
        <p:pic>
          <p:nvPicPr>
            <p:cNvPr id="47" name="_x360691320" descr="EMB0000096c2f14">
              <a:extLst>
                <a:ext uri="{FF2B5EF4-FFF2-40B4-BE49-F238E27FC236}">
                  <a16:creationId xmlns:a16="http://schemas.microsoft.com/office/drawing/2014/main" id="{2112B272-2459-4D38-A140-FBE1FE242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5" t="14278" r="10782"/>
            <a:stretch>
              <a:fillRect/>
            </a:stretch>
          </p:blipFill>
          <p:spPr bwMode="auto">
            <a:xfrm>
              <a:off x="2483599" y="1715645"/>
              <a:ext cx="7451499" cy="4456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곱하기 기호 47">
              <a:extLst>
                <a:ext uri="{FF2B5EF4-FFF2-40B4-BE49-F238E27FC236}">
                  <a16:creationId xmlns:a16="http://schemas.microsoft.com/office/drawing/2014/main" id="{2E18B0E3-AB10-4EDA-9644-DB0A25D2DCAE}"/>
                </a:ext>
              </a:extLst>
            </p:cNvPr>
            <p:cNvSpPr/>
            <p:nvPr/>
          </p:nvSpPr>
          <p:spPr>
            <a:xfrm>
              <a:off x="2245943" y="2296725"/>
              <a:ext cx="469216" cy="409383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9E3D73A-00E0-4910-968A-0DA5BA043AB4}"/>
                </a:ext>
              </a:extLst>
            </p:cNvPr>
            <p:cNvSpPr/>
            <p:nvPr/>
          </p:nvSpPr>
          <p:spPr>
            <a:xfrm>
              <a:off x="2562805" y="2484258"/>
              <a:ext cx="383914" cy="318095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54429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결제하기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32E713FA-26BA-4CA8-982C-4438C9DA3E7A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37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D11FE28-827B-4214-A8C0-80BE6D45EC81}"/>
              </a:ext>
            </a:extLst>
          </p:cNvPr>
          <p:cNvGrpSpPr/>
          <p:nvPr/>
        </p:nvGrpSpPr>
        <p:grpSpPr>
          <a:xfrm>
            <a:off x="2459910" y="1687402"/>
            <a:ext cx="7449354" cy="4504987"/>
            <a:chOff x="8122066" y="-742769"/>
            <a:chExt cx="7449354" cy="4504987"/>
          </a:xfrm>
        </p:grpSpPr>
        <p:pic>
          <p:nvPicPr>
            <p:cNvPr id="47" name="_x461506480" descr="EMB0000096c2f15">
              <a:extLst>
                <a:ext uri="{FF2B5EF4-FFF2-40B4-BE49-F238E27FC236}">
                  <a16:creationId xmlns:a16="http://schemas.microsoft.com/office/drawing/2014/main" id="{860A4A79-668C-49AE-915D-74E3D0A3B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5" t="13319" r="10782"/>
            <a:stretch>
              <a:fillRect/>
            </a:stretch>
          </p:blipFill>
          <p:spPr bwMode="auto">
            <a:xfrm>
              <a:off x="8122066" y="-742769"/>
              <a:ext cx="7449354" cy="4504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D42E336-6375-4D6A-B1B0-C1870FC86A37}"/>
                </a:ext>
              </a:extLst>
            </p:cNvPr>
            <p:cNvSpPr/>
            <p:nvPr/>
          </p:nvSpPr>
          <p:spPr>
            <a:xfrm>
              <a:off x="8304470" y="106618"/>
              <a:ext cx="231494" cy="48613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75075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결제하기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32E713FA-26BA-4CA8-982C-4438C9DA3E7A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38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AB1F13B-15FA-4303-A689-6514CD11EF6A}"/>
              </a:ext>
            </a:extLst>
          </p:cNvPr>
          <p:cNvGrpSpPr/>
          <p:nvPr/>
        </p:nvGrpSpPr>
        <p:grpSpPr>
          <a:xfrm>
            <a:off x="2463444" y="1705742"/>
            <a:ext cx="7473090" cy="4483026"/>
            <a:chOff x="2451576" y="1693867"/>
            <a:chExt cx="7473090" cy="4483026"/>
          </a:xfrm>
        </p:grpSpPr>
        <p:pic>
          <p:nvPicPr>
            <p:cNvPr id="47" name="_x461507344" descr="EMB0000096c2f1a">
              <a:extLst>
                <a:ext uri="{FF2B5EF4-FFF2-40B4-BE49-F238E27FC236}">
                  <a16:creationId xmlns:a16="http://schemas.microsoft.com/office/drawing/2014/main" id="{C684AC5A-2B6C-48C4-BA27-DD3B96424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5" t="13849" r="10619"/>
            <a:stretch>
              <a:fillRect/>
            </a:stretch>
          </p:blipFill>
          <p:spPr bwMode="auto">
            <a:xfrm>
              <a:off x="2451576" y="1693867"/>
              <a:ext cx="7473090" cy="4483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156D727-CACF-4645-92E9-152BC39957DB}"/>
                </a:ext>
              </a:extLst>
            </p:cNvPr>
            <p:cNvSpPr/>
            <p:nvPr/>
          </p:nvSpPr>
          <p:spPr>
            <a:xfrm>
              <a:off x="5173884" y="5428527"/>
              <a:ext cx="567159" cy="2366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830020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결제하기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32E713FA-26BA-4CA8-982C-4438C9DA3E7A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39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01C161E-1639-4428-A85F-F01616843669}"/>
              </a:ext>
            </a:extLst>
          </p:cNvPr>
          <p:cNvGrpSpPr/>
          <p:nvPr/>
        </p:nvGrpSpPr>
        <p:grpSpPr>
          <a:xfrm>
            <a:off x="2469358" y="1706857"/>
            <a:ext cx="7411658" cy="4530298"/>
            <a:chOff x="2469358" y="1706857"/>
            <a:chExt cx="7411658" cy="4530298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AF638FA-6B04-4E17-B107-70BD30450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9358" y="1706857"/>
              <a:ext cx="7411658" cy="4530298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06B5D7B-4471-44DD-891C-801EAE57FEB6}"/>
                </a:ext>
              </a:extLst>
            </p:cNvPr>
            <p:cNvSpPr/>
            <p:nvPr/>
          </p:nvSpPr>
          <p:spPr>
            <a:xfrm>
              <a:off x="5185752" y="3022926"/>
              <a:ext cx="567159" cy="2366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0254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 기능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1F78F-6E83-4A2B-A63C-58632B426407}"/>
              </a:ext>
            </a:extLst>
          </p:cNvPr>
          <p:cNvSpPr txBox="1"/>
          <p:nvPr/>
        </p:nvSpPr>
        <p:spPr>
          <a:xfrm>
            <a:off x="3042005" y="1556129"/>
            <a:ext cx="55451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HMS</a:t>
            </a:r>
            <a:r>
              <a:rPr lang="ko-KR" altLang="en-US" sz="2000" b="1" dirty="0">
                <a:latin typeface="+mn-ea"/>
              </a:rPr>
              <a:t>에 대한 모든 데이터베이스는 </a:t>
            </a:r>
            <a:r>
              <a:rPr lang="en-US" altLang="ko-KR" sz="2000" b="1" dirty="0">
                <a:latin typeface="+mn-ea"/>
              </a:rPr>
              <a:t>MySQL</a:t>
            </a:r>
            <a:r>
              <a:rPr lang="ko-KR" altLang="en-US" sz="2000" b="1" dirty="0">
                <a:latin typeface="+mn-ea"/>
              </a:rPr>
              <a:t>을 사용하여 구성</a:t>
            </a:r>
          </a:p>
          <a:p>
            <a:endParaRPr lang="ko-KR" altLang="en-US" dirty="0"/>
          </a:p>
        </p:txBody>
      </p:sp>
      <p:pic>
        <p:nvPicPr>
          <p:cNvPr id="1026" name="Picture 2" descr="Mysql에 대한 이미지 검색결과">
            <a:extLst>
              <a:ext uri="{FF2B5EF4-FFF2-40B4-BE49-F238E27FC236}">
                <a16:creationId xmlns:a16="http://schemas.microsoft.com/office/drawing/2014/main" id="{32D58994-0A5F-4FD7-A69E-A2A34AE6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33" y="1355639"/>
            <a:ext cx="2708436" cy="117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서있는, 대형, 쥐고있는이(가) 표시된 사진&#10;&#10;자동 생성된 설명">
            <a:extLst>
              <a:ext uri="{FF2B5EF4-FFF2-40B4-BE49-F238E27FC236}">
                <a16:creationId xmlns:a16="http://schemas.microsoft.com/office/drawing/2014/main" id="{21CCDB50-A965-475C-85DD-0BE3AF989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3" y="2947828"/>
            <a:ext cx="3784292" cy="1892645"/>
          </a:xfrm>
          <a:prstGeom prst="rect">
            <a:avLst/>
          </a:prstGeom>
        </p:spPr>
      </p:pic>
      <p:pic>
        <p:nvPicPr>
          <p:cNvPr id="8" name="그림 7" descr="전화, 쥐고있는이(가) 표시된 사진&#10;&#10;자동 생성된 설명">
            <a:extLst>
              <a:ext uri="{FF2B5EF4-FFF2-40B4-BE49-F238E27FC236}">
                <a16:creationId xmlns:a16="http://schemas.microsoft.com/office/drawing/2014/main" id="{6874FCAB-C7C3-4EFA-AC43-172BFD6DD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87" y="2652540"/>
            <a:ext cx="2169943" cy="2510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A371E9-159E-4EBE-907B-8A02066AD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67" y="2676377"/>
            <a:ext cx="2445087" cy="2462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FA8CE6-19D4-46C3-ABA1-7591704E82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356" y="5457126"/>
            <a:ext cx="5328123" cy="876376"/>
          </a:xfrm>
          <a:prstGeom prst="rect">
            <a:avLst/>
          </a:prstGeom>
        </p:spPr>
      </p:pic>
      <p:pic>
        <p:nvPicPr>
          <p:cNvPr id="17" name="그림 16" descr="하얀색, 건물, 대형, 케이크이(가) 표시된 사진&#10;&#10;자동 생성된 설명">
            <a:extLst>
              <a:ext uri="{FF2B5EF4-FFF2-40B4-BE49-F238E27FC236}">
                <a16:creationId xmlns:a16="http://schemas.microsoft.com/office/drawing/2014/main" id="{2CECE05F-9A33-4668-B8CB-C1E06E9EF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3" y="5238560"/>
            <a:ext cx="2835280" cy="1234288"/>
          </a:xfrm>
          <a:prstGeom prst="rect">
            <a:avLst/>
          </a:prstGeom>
        </p:spPr>
      </p:pic>
      <p:pic>
        <p:nvPicPr>
          <p:cNvPr id="19" name="그림 18" descr="실내, 하얀색, 건물, 창문이(가) 표시된 사진&#10;&#10;자동 생성된 설명">
            <a:extLst>
              <a:ext uri="{FF2B5EF4-FFF2-40B4-BE49-F238E27FC236}">
                <a16:creationId xmlns:a16="http://schemas.microsoft.com/office/drawing/2014/main" id="{4AADB430-B7DA-4136-A323-7D85F1238F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13" y="5247287"/>
            <a:ext cx="2639398" cy="12394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1A4615-15B0-41FB-8697-60EF1D7EBE9D}"/>
              </a:ext>
            </a:extLst>
          </p:cNvPr>
          <p:cNvSpPr txBox="1"/>
          <p:nvPr/>
        </p:nvSpPr>
        <p:spPr>
          <a:xfrm>
            <a:off x="1696915" y="2417885"/>
            <a:ext cx="185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42C263-57E4-43AA-8AB0-287228BBDDDE}"/>
              </a:ext>
            </a:extLst>
          </p:cNvPr>
          <p:cNvSpPr txBox="1"/>
          <p:nvPr/>
        </p:nvSpPr>
        <p:spPr>
          <a:xfrm>
            <a:off x="1233124" y="3646054"/>
            <a:ext cx="285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>
                <a:solidFill>
                  <a:srgbClr val="FF0000"/>
                </a:solidFill>
                <a:latin typeface="+mn-ea"/>
              </a:rPr>
              <a:t>고객 정보 </a:t>
            </a:r>
            <a:r>
              <a:rPr lang="en-US" altLang="ko-KR" sz="2800" b="1" i="1" dirty="0">
                <a:solidFill>
                  <a:srgbClr val="FF0000"/>
                </a:solidFill>
                <a:latin typeface="+mn-ea"/>
              </a:rPr>
              <a:t>Table</a:t>
            </a:r>
            <a:endParaRPr lang="ko-KR" altLang="en-US" sz="28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BB6A1-48DF-4A01-AE9B-ACA49436E6B0}"/>
              </a:ext>
            </a:extLst>
          </p:cNvPr>
          <p:cNvSpPr txBox="1"/>
          <p:nvPr/>
        </p:nvSpPr>
        <p:spPr>
          <a:xfrm>
            <a:off x="5111427" y="3626447"/>
            <a:ext cx="285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>
                <a:solidFill>
                  <a:srgbClr val="FF0000"/>
                </a:solidFill>
                <a:latin typeface="+mn-ea"/>
              </a:rPr>
              <a:t>음식 정보 </a:t>
            </a:r>
            <a:r>
              <a:rPr lang="en-US" altLang="ko-KR" sz="2800" b="1" i="1" dirty="0">
                <a:solidFill>
                  <a:srgbClr val="FF0000"/>
                </a:solidFill>
                <a:latin typeface="+mn-ea"/>
              </a:rPr>
              <a:t>Table</a:t>
            </a:r>
            <a:endParaRPr lang="ko-KR" altLang="en-US" sz="28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977C38-3FD8-42CD-B012-604E143DAC6E}"/>
              </a:ext>
            </a:extLst>
          </p:cNvPr>
          <p:cNvSpPr txBox="1"/>
          <p:nvPr/>
        </p:nvSpPr>
        <p:spPr>
          <a:xfrm>
            <a:off x="1711205" y="5601049"/>
            <a:ext cx="285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>
                <a:solidFill>
                  <a:srgbClr val="FF0000"/>
                </a:solidFill>
                <a:latin typeface="+mn-ea"/>
              </a:rPr>
              <a:t>호텔 객실 </a:t>
            </a:r>
            <a:r>
              <a:rPr lang="en-US" altLang="ko-KR" sz="2800" b="1" i="1" dirty="0">
                <a:solidFill>
                  <a:srgbClr val="FF0000"/>
                </a:solidFill>
                <a:latin typeface="+mn-ea"/>
              </a:rPr>
              <a:t>Table</a:t>
            </a:r>
            <a:endParaRPr lang="ko-KR" altLang="en-US" sz="28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B800FE-3851-42FA-8E79-481DCACE740D}"/>
              </a:ext>
            </a:extLst>
          </p:cNvPr>
          <p:cNvSpPr txBox="1"/>
          <p:nvPr/>
        </p:nvSpPr>
        <p:spPr>
          <a:xfrm>
            <a:off x="8878271" y="3646053"/>
            <a:ext cx="2353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>
                <a:solidFill>
                  <a:srgbClr val="FF0000"/>
                </a:solidFill>
                <a:latin typeface="+mn-ea"/>
              </a:rPr>
              <a:t>로그인 </a:t>
            </a:r>
            <a:r>
              <a:rPr lang="en-US" altLang="ko-KR" sz="2800" b="1" i="1" dirty="0">
                <a:solidFill>
                  <a:srgbClr val="FF0000"/>
                </a:solidFill>
                <a:latin typeface="+mn-ea"/>
              </a:rPr>
              <a:t>Table</a:t>
            </a:r>
            <a:endParaRPr lang="ko-KR" altLang="en-US" sz="28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45F93A-45A6-4480-918F-F533C9D8BA7F}"/>
              </a:ext>
            </a:extLst>
          </p:cNvPr>
          <p:cNvSpPr txBox="1"/>
          <p:nvPr/>
        </p:nvSpPr>
        <p:spPr>
          <a:xfrm>
            <a:off x="7365544" y="5665776"/>
            <a:ext cx="285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>
                <a:solidFill>
                  <a:srgbClr val="FF0000"/>
                </a:solidFill>
                <a:latin typeface="+mn-ea"/>
              </a:rPr>
              <a:t>주문 </a:t>
            </a:r>
            <a:r>
              <a:rPr lang="en-US" altLang="ko-KR" sz="2800" b="1" i="1" dirty="0">
                <a:solidFill>
                  <a:srgbClr val="FF0000"/>
                </a:solidFill>
                <a:latin typeface="+mn-ea"/>
              </a:rPr>
              <a:t>Table</a:t>
            </a:r>
            <a:endParaRPr lang="ko-KR" altLang="en-US" sz="28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슬라이드 번호 개체 틀 4">
            <a:extLst>
              <a:ext uri="{FF2B5EF4-FFF2-40B4-BE49-F238E27FC236}">
                <a16:creationId xmlns:a16="http://schemas.microsoft.com/office/drawing/2014/main" id="{B7C8121C-9CD6-4928-9FDF-9DF5176E0BF2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60544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결제하기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32E713FA-26BA-4CA8-982C-4438C9DA3E7A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40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F1B99BD-6D25-42A5-A5D2-B62265B28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725" y="1682782"/>
            <a:ext cx="5677701" cy="44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538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결제하기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32E713FA-26BA-4CA8-982C-4438C9DA3E7A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41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4" name="_x461506408" descr="EMB0000096c2f1b">
            <a:extLst>
              <a:ext uri="{FF2B5EF4-FFF2-40B4-BE49-F238E27FC236}">
                <a16:creationId xmlns:a16="http://schemas.microsoft.com/office/drawing/2014/main" id="{E63AB7A3-E40E-4F00-923A-25175D193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t="13223" r="39943" b="25093"/>
          <a:stretch>
            <a:fillRect/>
          </a:stretch>
        </p:blipFill>
        <p:spPr bwMode="auto">
          <a:xfrm>
            <a:off x="3498755" y="1683816"/>
            <a:ext cx="6784034" cy="453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5114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결제하기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32E713FA-26BA-4CA8-982C-4438C9DA3E7A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42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4" name="_x461505760" descr="EMB0000096c2f1c">
            <a:extLst>
              <a:ext uri="{FF2B5EF4-FFF2-40B4-BE49-F238E27FC236}">
                <a16:creationId xmlns:a16="http://schemas.microsoft.com/office/drawing/2014/main" id="{4E7B35C6-9C13-440E-8117-8AC36EA2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2" t="14671" r="48578" b="25383"/>
          <a:stretch>
            <a:fillRect/>
          </a:stretch>
        </p:blipFill>
        <p:spPr bwMode="auto">
          <a:xfrm>
            <a:off x="3507836" y="1718738"/>
            <a:ext cx="5693590" cy="446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88973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E3284E9-C898-4F8D-9E6A-220EE1595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47" y="1563628"/>
            <a:ext cx="19069435" cy="6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07A222A6-7BB4-45DF-9908-E35BD9CA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92" y="1522778"/>
            <a:ext cx="19261865" cy="67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B2DD9DA-832D-4B93-A6DE-FC071142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894" y="1260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CBD7F20A-BDE3-4B24-8ED4-C6CF27836BE9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43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2A15BC-1832-48CE-A321-E1B943E1CB93}"/>
              </a:ext>
            </a:extLst>
          </p:cNvPr>
          <p:cNvSpPr txBox="1"/>
          <p:nvPr/>
        </p:nvSpPr>
        <p:spPr>
          <a:xfrm>
            <a:off x="8693604" y="6409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50E030A-3A60-4894-A48F-8A943526FF83}"/>
              </a:ext>
            </a:extLst>
          </p:cNvPr>
          <p:cNvGrpSpPr/>
          <p:nvPr/>
        </p:nvGrpSpPr>
        <p:grpSpPr>
          <a:xfrm>
            <a:off x="2477503" y="1693867"/>
            <a:ext cx="7463693" cy="4562103"/>
            <a:chOff x="2477503" y="1693867"/>
            <a:chExt cx="7463693" cy="456210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4C2D77D-8E7E-4132-9F7C-1BE6899B5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7503" y="1693867"/>
              <a:ext cx="7463693" cy="4562103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29EE0D1-78C8-451A-802F-4CF99764DB15}"/>
                </a:ext>
              </a:extLst>
            </p:cNvPr>
            <p:cNvSpPr/>
            <p:nvPr/>
          </p:nvSpPr>
          <p:spPr>
            <a:xfrm>
              <a:off x="7289768" y="5795128"/>
              <a:ext cx="800865" cy="2777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698511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E3284E9-C898-4F8D-9E6A-220EE1595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47" y="1563628"/>
            <a:ext cx="19069435" cy="6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07A222A6-7BB4-45DF-9908-E35BD9CA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92" y="1522778"/>
            <a:ext cx="19261865" cy="67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B2DD9DA-832D-4B93-A6DE-FC071142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894" y="1260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CBD7F20A-BDE3-4B24-8ED4-C6CF27836BE9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44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2A15BC-1832-48CE-A321-E1B943E1CB93}"/>
              </a:ext>
            </a:extLst>
          </p:cNvPr>
          <p:cNvSpPr txBox="1"/>
          <p:nvPr/>
        </p:nvSpPr>
        <p:spPr>
          <a:xfrm>
            <a:off x="8693604" y="6409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0" name="_x451532344" descr="EMB00003a305f0c">
            <a:extLst>
              <a:ext uri="{FF2B5EF4-FFF2-40B4-BE49-F238E27FC236}">
                <a16:creationId xmlns:a16="http://schemas.microsoft.com/office/drawing/2014/main" id="{C7A3443E-579F-4DDB-8AF1-E154CE59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0" t="11241" r="5603" b="2879"/>
          <a:stretch>
            <a:fillRect/>
          </a:stretch>
        </p:blipFill>
        <p:spPr bwMode="auto">
          <a:xfrm>
            <a:off x="2527650" y="1740358"/>
            <a:ext cx="7319882" cy="4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6611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E3284E9-C898-4F8D-9E6A-220EE1595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47" y="1563628"/>
            <a:ext cx="19069435" cy="6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07A222A6-7BB4-45DF-9908-E35BD9CA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92" y="1522778"/>
            <a:ext cx="19261865" cy="67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B2DD9DA-832D-4B93-A6DE-FC071142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894" y="1260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CBD7F20A-BDE3-4B24-8ED4-C6CF27836BE9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45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2A15BC-1832-48CE-A321-E1B943E1CB93}"/>
              </a:ext>
            </a:extLst>
          </p:cNvPr>
          <p:cNvSpPr txBox="1"/>
          <p:nvPr/>
        </p:nvSpPr>
        <p:spPr>
          <a:xfrm>
            <a:off x="8693604" y="6409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0" name="_x451529536" descr="EMB00003a305f0d">
            <a:extLst>
              <a:ext uri="{FF2B5EF4-FFF2-40B4-BE49-F238E27FC236}">
                <a16:creationId xmlns:a16="http://schemas.microsoft.com/office/drawing/2014/main" id="{8CBE60BD-9E24-439B-92CE-57AB76401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4" t="10660" r="4985" b="3732"/>
          <a:stretch>
            <a:fillRect/>
          </a:stretch>
        </p:blipFill>
        <p:spPr bwMode="auto">
          <a:xfrm>
            <a:off x="2455741" y="1714942"/>
            <a:ext cx="7438892" cy="44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38832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E3284E9-C898-4F8D-9E6A-220EE1595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47" y="1563628"/>
            <a:ext cx="19069435" cy="6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07A222A6-7BB4-45DF-9908-E35BD9CA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92" y="1522778"/>
            <a:ext cx="19261865" cy="67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B2DD9DA-832D-4B93-A6DE-FC071142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894" y="1260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CBD7F20A-BDE3-4B24-8ED4-C6CF27836BE9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46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2A15BC-1832-48CE-A321-E1B943E1CB93}"/>
              </a:ext>
            </a:extLst>
          </p:cNvPr>
          <p:cNvSpPr txBox="1"/>
          <p:nvPr/>
        </p:nvSpPr>
        <p:spPr>
          <a:xfrm>
            <a:off x="8693604" y="6409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0" name="_x451532416" descr="EMB00003a305f0f">
            <a:extLst>
              <a:ext uri="{FF2B5EF4-FFF2-40B4-BE49-F238E27FC236}">
                <a16:creationId xmlns:a16="http://schemas.microsoft.com/office/drawing/2014/main" id="{E90D04D0-4338-4AAB-B3E6-A99EA979B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5" t="13556" r="11081"/>
          <a:stretch>
            <a:fillRect/>
          </a:stretch>
        </p:blipFill>
        <p:spPr bwMode="auto">
          <a:xfrm>
            <a:off x="2477501" y="1693867"/>
            <a:ext cx="7384748" cy="44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3615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E3284E9-C898-4F8D-9E6A-220EE1595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47" y="1563628"/>
            <a:ext cx="19069435" cy="6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07A222A6-7BB4-45DF-9908-E35BD9CA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92" y="1522778"/>
            <a:ext cx="19261865" cy="67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B2DD9DA-832D-4B93-A6DE-FC071142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894" y="1260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CBD7F20A-BDE3-4B24-8ED4-C6CF27836BE9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47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2A15BC-1832-48CE-A321-E1B943E1CB93}"/>
              </a:ext>
            </a:extLst>
          </p:cNvPr>
          <p:cNvSpPr txBox="1"/>
          <p:nvPr/>
        </p:nvSpPr>
        <p:spPr>
          <a:xfrm>
            <a:off x="8693604" y="6409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9398A96-98C8-45D3-98BE-BE73124FF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811" y="1714942"/>
            <a:ext cx="7443058" cy="454949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0DAE85F-A14E-4E0C-BA4D-097E69C2093E}"/>
              </a:ext>
            </a:extLst>
          </p:cNvPr>
          <p:cNvSpPr/>
          <p:nvPr/>
        </p:nvSpPr>
        <p:spPr>
          <a:xfrm>
            <a:off x="7250045" y="5811900"/>
            <a:ext cx="832800" cy="295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80582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E3284E9-C898-4F8D-9E6A-220EE1595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47" y="1563628"/>
            <a:ext cx="19069435" cy="6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07A222A6-7BB4-45DF-9908-E35BD9CA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92" y="1522778"/>
            <a:ext cx="19261865" cy="67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B2DD9DA-832D-4B93-A6DE-FC071142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894" y="1260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CBD7F20A-BDE3-4B24-8ED4-C6CF27836BE9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48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2A15BC-1832-48CE-A321-E1B943E1CB93}"/>
              </a:ext>
            </a:extLst>
          </p:cNvPr>
          <p:cNvSpPr txBox="1"/>
          <p:nvPr/>
        </p:nvSpPr>
        <p:spPr>
          <a:xfrm>
            <a:off x="8693604" y="6409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0" name="_x451545664" descr="EMB00003a305f12">
            <a:extLst>
              <a:ext uri="{FF2B5EF4-FFF2-40B4-BE49-F238E27FC236}">
                <a16:creationId xmlns:a16="http://schemas.microsoft.com/office/drawing/2014/main" id="{1433974F-F8A9-4597-983A-8C242EBE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4" t="18895" r="24030" b="21097"/>
          <a:stretch>
            <a:fillRect/>
          </a:stretch>
        </p:blipFill>
        <p:spPr bwMode="auto">
          <a:xfrm>
            <a:off x="4163649" y="1871623"/>
            <a:ext cx="5175350" cy="4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66060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E3284E9-C898-4F8D-9E6A-220EE1595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47" y="1563628"/>
            <a:ext cx="19069435" cy="6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07A222A6-7BB4-45DF-9908-E35BD9CA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92" y="1522778"/>
            <a:ext cx="19261865" cy="67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B2DD9DA-832D-4B93-A6DE-FC071142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894" y="1260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CBD7F20A-BDE3-4B24-8ED4-C6CF27836BE9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49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2A15BC-1832-48CE-A321-E1B943E1CB93}"/>
              </a:ext>
            </a:extLst>
          </p:cNvPr>
          <p:cNvSpPr txBox="1"/>
          <p:nvPr/>
        </p:nvSpPr>
        <p:spPr>
          <a:xfrm>
            <a:off x="8693604" y="6409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3BEBC29-CD09-4ED1-983D-A6B790FD5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649" y="1879084"/>
            <a:ext cx="5011674" cy="394859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C4C509-4A5E-4325-925C-82CB7C8722E8}"/>
              </a:ext>
            </a:extLst>
          </p:cNvPr>
          <p:cNvSpPr/>
          <p:nvPr/>
        </p:nvSpPr>
        <p:spPr>
          <a:xfrm>
            <a:off x="7931339" y="4221988"/>
            <a:ext cx="762265" cy="244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8920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50984864" descr="EMB0000096c2e70">
            <a:extLst>
              <a:ext uri="{FF2B5EF4-FFF2-40B4-BE49-F238E27FC236}">
                <a16:creationId xmlns:a16="http://schemas.microsoft.com/office/drawing/2014/main" id="{A5D57EBC-4626-4E5D-A9F3-E9FF477B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31" y="1825614"/>
            <a:ext cx="6585108" cy="425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5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C574CA-3525-495F-9740-B421935A5803}"/>
              </a:ext>
            </a:extLst>
          </p:cNvPr>
          <p:cNvSpPr txBox="1"/>
          <p:nvPr/>
        </p:nvSpPr>
        <p:spPr>
          <a:xfrm>
            <a:off x="2891191" y="1428178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초기 화면</a:t>
            </a:r>
          </a:p>
        </p:txBody>
      </p:sp>
    </p:spTree>
    <p:extLst>
      <p:ext uri="{BB962C8B-B14F-4D97-AF65-F5344CB8AC3E}">
        <p14:creationId xmlns:p14="http://schemas.microsoft.com/office/powerpoint/2010/main" val="163984275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54A3643-E4A3-4958-AF40-955C935E7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601" y="12584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D364A51F-6FF4-43F8-81A3-47D5E8BF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3451" y="923975"/>
            <a:ext cx="19169018" cy="77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4258843-6EC1-4311-A08C-2516726A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56" y="1158051"/>
            <a:ext cx="19484566" cy="6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25F75FA7-6905-4A94-BCB3-B5178BC5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9" y="1229390"/>
            <a:ext cx="19082365" cy="67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285466B8-57C0-4C55-8084-E8B313B9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6" y="1261380"/>
            <a:ext cx="9574924" cy="31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20">
            <a:extLst>
              <a:ext uri="{FF2B5EF4-FFF2-40B4-BE49-F238E27FC236}">
                <a16:creationId xmlns:a16="http://schemas.microsoft.com/office/drawing/2014/main" id="{6DF3B513-3189-400E-96DF-566728FCA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305" y="1192790"/>
            <a:ext cx="19738473" cy="6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7B4CD2-F2CB-4EA2-86CE-76CDA66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8" y="1230202"/>
            <a:ext cx="15657321" cy="4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5545E0-58CD-4C62-B44C-D30E0390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496" y="1210086"/>
            <a:ext cx="15432733" cy="59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6F7B56F1-8C5E-4B21-B4DC-4BA971D9F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576" y="1236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D78C750-07AC-41FF-94EF-945317721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756" y="1226615"/>
            <a:ext cx="12338052" cy="45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E3284E9-C898-4F8D-9E6A-220EE1595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47" y="1563628"/>
            <a:ext cx="19069435" cy="6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07A222A6-7BB4-45DF-9908-E35BD9CA0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592" y="1522778"/>
            <a:ext cx="19261865" cy="67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B2DD9DA-832D-4B93-A6DE-FC0711424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4894" y="1260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슬라이드 번호 개체 틀 4">
            <a:extLst>
              <a:ext uri="{FF2B5EF4-FFF2-40B4-BE49-F238E27FC236}">
                <a16:creationId xmlns:a16="http://schemas.microsoft.com/office/drawing/2014/main" id="{CBD7F20A-BDE3-4B24-8ED4-C6CF27836BE9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50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2A15BC-1832-48CE-A321-E1B943E1CB93}"/>
              </a:ext>
            </a:extLst>
          </p:cNvPr>
          <p:cNvSpPr txBox="1"/>
          <p:nvPr/>
        </p:nvSpPr>
        <p:spPr>
          <a:xfrm>
            <a:off x="8693604" y="6409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A690C3D-423D-4B5A-94EC-91739578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820" y="1722071"/>
            <a:ext cx="7443058" cy="4549491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1B743D-8130-4412-8DD0-16AF8036C833}"/>
              </a:ext>
            </a:extLst>
          </p:cNvPr>
          <p:cNvSpPr/>
          <p:nvPr/>
        </p:nvSpPr>
        <p:spPr>
          <a:xfrm>
            <a:off x="2725672" y="3976477"/>
            <a:ext cx="827275" cy="244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38279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체크아웃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DF8A09-D7A0-46A3-B07B-A8F3FB0E2C6C}"/>
              </a:ext>
            </a:extLst>
          </p:cNvPr>
          <p:cNvSpPr txBox="1"/>
          <p:nvPr/>
        </p:nvSpPr>
        <p:spPr>
          <a:xfrm>
            <a:off x="8974717" y="6232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A90558F-8DFF-4BF1-A606-3529EDD38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070" y="1539097"/>
            <a:ext cx="7417872" cy="45340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0FA0BE-B0C1-48F0-B33B-5DF3C2D97384}"/>
              </a:ext>
            </a:extLst>
          </p:cNvPr>
          <p:cNvSpPr/>
          <p:nvPr/>
        </p:nvSpPr>
        <p:spPr>
          <a:xfrm>
            <a:off x="8490857" y="5638800"/>
            <a:ext cx="794657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47162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8C6BA51D-0967-49AD-A5BF-3018313E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70" y="1539097"/>
            <a:ext cx="7417872" cy="4534096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체크아웃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DF8A09-D7A0-46A3-B07B-A8F3FB0E2C6C}"/>
              </a:ext>
            </a:extLst>
          </p:cNvPr>
          <p:cNvSpPr txBox="1"/>
          <p:nvPr/>
        </p:nvSpPr>
        <p:spPr>
          <a:xfrm>
            <a:off x="8974717" y="6232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5B220E-6E66-4587-915F-14B1AFDC9F29}"/>
              </a:ext>
            </a:extLst>
          </p:cNvPr>
          <p:cNvGrpSpPr/>
          <p:nvPr/>
        </p:nvGrpSpPr>
        <p:grpSpPr>
          <a:xfrm>
            <a:off x="5435343" y="3140666"/>
            <a:ext cx="4638886" cy="1438275"/>
            <a:chOff x="5564351" y="3046993"/>
            <a:chExt cx="4638886" cy="143827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325E47D-366F-4673-B4D2-F82C3C902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4351" y="3046993"/>
              <a:ext cx="3143250" cy="1438275"/>
            </a:xfrm>
            <a:prstGeom prst="rect">
              <a:avLst/>
            </a:prstGeom>
          </p:spPr>
        </p:pic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E9C2C2A-2991-4043-909F-2FE4BA28DA9E}"/>
                </a:ext>
              </a:extLst>
            </p:cNvPr>
            <p:cNvSpPr/>
            <p:nvPr/>
          </p:nvSpPr>
          <p:spPr>
            <a:xfrm>
              <a:off x="9353913" y="3695550"/>
              <a:ext cx="849324" cy="24306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084178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체크아웃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DF8A09-D7A0-46A3-B07B-A8F3FB0E2C6C}"/>
              </a:ext>
            </a:extLst>
          </p:cNvPr>
          <p:cNvSpPr txBox="1"/>
          <p:nvPr/>
        </p:nvSpPr>
        <p:spPr>
          <a:xfrm>
            <a:off x="8974717" y="6232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2CA2996-A359-4C3F-9358-6B09C9FB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127" y="1530618"/>
            <a:ext cx="7079062" cy="48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708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체크아웃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DF8A09-D7A0-46A3-B07B-A8F3FB0E2C6C}"/>
              </a:ext>
            </a:extLst>
          </p:cNvPr>
          <p:cNvSpPr txBox="1"/>
          <p:nvPr/>
        </p:nvSpPr>
        <p:spPr>
          <a:xfrm>
            <a:off x="8974717" y="6232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A68D5D4-E4E2-47F5-82A6-1F4950C8B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79" y="1538384"/>
            <a:ext cx="6891405" cy="47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23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체크아웃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DF8A09-D7A0-46A3-B07B-A8F3FB0E2C6C}"/>
              </a:ext>
            </a:extLst>
          </p:cNvPr>
          <p:cNvSpPr txBox="1"/>
          <p:nvPr/>
        </p:nvSpPr>
        <p:spPr>
          <a:xfrm>
            <a:off x="8974717" y="6232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1E582F7-B846-43E1-9CA1-104AD87A2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596" y="1711391"/>
            <a:ext cx="7417872" cy="452340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96A7C12-0127-4B3F-978C-C3460D53B391}"/>
              </a:ext>
            </a:extLst>
          </p:cNvPr>
          <p:cNvSpPr/>
          <p:nvPr/>
        </p:nvSpPr>
        <p:spPr>
          <a:xfrm>
            <a:off x="7696199" y="3930488"/>
            <a:ext cx="664029" cy="3156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8438206-BE34-4872-A6FD-7D509ACD1859}"/>
              </a:ext>
            </a:extLst>
          </p:cNvPr>
          <p:cNvSpPr/>
          <p:nvPr/>
        </p:nvSpPr>
        <p:spPr>
          <a:xfrm>
            <a:off x="3091548" y="3952260"/>
            <a:ext cx="664029" cy="3156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3877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321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예약 화면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체크아웃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A0ABF-4F03-4E16-A20C-157D97D80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28BA804-9ED4-46E1-A1FF-4357B83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C0A8540-7E4E-41B3-9C40-7DA60AB2F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0952108D-7CD2-4B59-AF3B-D33EB8852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6A713817-69E7-4139-8B7F-2E201580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04F77279-D48D-42B1-A750-A7FF618D0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0313853D-608D-46E3-9BFE-3F647BF7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629" y="2893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E5B922F8-BA01-4B20-91BD-DDDD843F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4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7F844FE7-4C1D-453A-9962-E1A09524C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126CB8DD-DB19-4648-9453-EF80889A6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EC3FFBEE-B11C-46E1-93C3-888D2B12A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151" y="928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Rectangle 10">
            <a:extLst>
              <a:ext uri="{FF2B5EF4-FFF2-40B4-BE49-F238E27FC236}">
                <a16:creationId xmlns:a16="http://schemas.microsoft.com/office/drawing/2014/main" id="{A1AA4CD9-03D0-4EB8-AC9F-E2CCF89C0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AF2FB185-7F7C-4259-8315-833ACC71D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10">
            <a:extLst>
              <a:ext uri="{FF2B5EF4-FFF2-40B4-BE49-F238E27FC236}">
                <a16:creationId xmlns:a16="http://schemas.microsoft.com/office/drawing/2014/main" id="{3040EC77-0F7B-4B7C-B65D-E754B2C6E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DF8A09-D7A0-46A3-B07B-A8F3FB0E2C6C}"/>
              </a:ext>
            </a:extLst>
          </p:cNvPr>
          <p:cNvSpPr txBox="1"/>
          <p:nvPr/>
        </p:nvSpPr>
        <p:spPr>
          <a:xfrm>
            <a:off x="8974717" y="623203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80%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BC39036-0541-4452-AD2C-37B930108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010" y="1543783"/>
            <a:ext cx="8422660" cy="473536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0E4735-A052-45CF-9013-7D655445555D}"/>
              </a:ext>
            </a:extLst>
          </p:cNvPr>
          <p:cNvSpPr/>
          <p:nvPr/>
        </p:nvSpPr>
        <p:spPr>
          <a:xfrm>
            <a:off x="4653907" y="5266521"/>
            <a:ext cx="2122275" cy="412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131A23-B770-4760-B9F3-6796BCC5FEFE}"/>
              </a:ext>
            </a:extLst>
          </p:cNvPr>
          <p:cNvSpPr/>
          <p:nvPr/>
        </p:nvSpPr>
        <p:spPr>
          <a:xfrm>
            <a:off x="2455373" y="3242045"/>
            <a:ext cx="6519344" cy="914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89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9E8E2E-BE15-4427-AD5B-3392464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880" y="2984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2ED439-BADF-453D-A80E-E776F3B6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52" y="2280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9A3D643-8307-4811-A468-9340D67B1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673" y="22552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A72DB-00B5-42BB-A5E9-E2676AD0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654" y="1641853"/>
            <a:ext cx="11298555" cy="41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A7AFE-429F-4A8D-B095-2D0348C8C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80" y="32774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5D18F01-3391-4392-9B8D-590FFD19A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758" y="1543983"/>
            <a:ext cx="133954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859271B2-9992-453A-99E9-4C527512FBD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57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B92F-9E5E-4F05-AB24-EC392F4B5A28}"/>
              </a:ext>
            </a:extLst>
          </p:cNvPr>
          <p:cNvSpPr txBox="1"/>
          <p:nvPr/>
        </p:nvSpPr>
        <p:spPr>
          <a:xfrm>
            <a:off x="8515927" y="632140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1D82BBF-6C22-41B0-B06B-0428E42BE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34" y="1463496"/>
            <a:ext cx="3698563" cy="483717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63A727-6C58-4766-8D1C-BFB0D8CBD3CC}"/>
              </a:ext>
            </a:extLst>
          </p:cNvPr>
          <p:cNvSpPr/>
          <p:nvPr/>
        </p:nvSpPr>
        <p:spPr>
          <a:xfrm>
            <a:off x="5348592" y="3058785"/>
            <a:ext cx="770297" cy="53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17247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9E8E2E-BE15-4427-AD5B-3392464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880" y="2984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2ED439-BADF-453D-A80E-E776F3B6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52" y="2280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9A3D643-8307-4811-A468-9340D67B1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673" y="22552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A72DB-00B5-42BB-A5E9-E2676AD0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654" y="1641853"/>
            <a:ext cx="11298555" cy="41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5D18F01-3391-4392-9B8D-590FFD19A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758" y="1543983"/>
            <a:ext cx="133954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859271B2-9992-453A-99E9-4C527512FBD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58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B92F-9E5E-4F05-AB24-EC392F4B5A28}"/>
              </a:ext>
            </a:extLst>
          </p:cNvPr>
          <p:cNvSpPr txBox="1"/>
          <p:nvPr/>
        </p:nvSpPr>
        <p:spPr>
          <a:xfrm>
            <a:off x="8515927" y="632140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CF4FF34-7CD8-4AC1-9BA3-5C711C3E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12" y="1757362"/>
            <a:ext cx="8279803" cy="44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2785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9E8E2E-BE15-4427-AD5B-3392464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880" y="2984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2ED439-BADF-453D-A80E-E776F3B6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52" y="2280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9A3D643-8307-4811-A468-9340D67B1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673" y="22552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A72DB-00B5-42BB-A5E9-E2676AD0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654" y="1641853"/>
            <a:ext cx="11298555" cy="41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A7AFE-429F-4A8D-B095-2D0348C8C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80" y="32774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5D18F01-3391-4392-9B8D-590FFD19A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758" y="1543983"/>
            <a:ext cx="133954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859271B2-9992-453A-99E9-4C527512FBD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59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B92F-9E5E-4F05-AB24-EC392F4B5A28}"/>
              </a:ext>
            </a:extLst>
          </p:cNvPr>
          <p:cNvSpPr txBox="1"/>
          <p:nvPr/>
        </p:nvSpPr>
        <p:spPr>
          <a:xfrm>
            <a:off x="8515927" y="632140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441565688" descr="EMB000036b41bee">
            <a:extLst>
              <a:ext uri="{FF2B5EF4-FFF2-40B4-BE49-F238E27FC236}">
                <a16:creationId xmlns:a16="http://schemas.microsoft.com/office/drawing/2014/main" id="{B4C40563-0D1E-4EE8-88F2-C98419E5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t="4950" r="10408" b="8501"/>
          <a:stretch>
            <a:fillRect/>
          </a:stretch>
        </p:blipFill>
        <p:spPr bwMode="auto">
          <a:xfrm>
            <a:off x="2550654" y="1207190"/>
            <a:ext cx="8415930" cy="51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379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6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6" name="_x456400624" descr="EMB0000096c2e9d">
            <a:extLst>
              <a:ext uri="{FF2B5EF4-FFF2-40B4-BE49-F238E27FC236}">
                <a16:creationId xmlns:a16="http://schemas.microsoft.com/office/drawing/2014/main" id="{368FE486-66CB-4EDE-B48D-52042080D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014" y="1797510"/>
            <a:ext cx="6525770" cy="425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09BE27-6E5D-4B59-ACA6-BB6E09AFA552}"/>
              </a:ext>
            </a:extLst>
          </p:cNvPr>
          <p:cNvSpPr txBox="1"/>
          <p:nvPr/>
        </p:nvSpPr>
        <p:spPr>
          <a:xfrm>
            <a:off x="2891191" y="1428178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예외처리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32132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9E8E2E-BE15-4427-AD5B-3392464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880" y="2984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2ED439-BADF-453D-A80E-E776F3B6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52" y="2280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9A3D643-8307-4811-A468-9340D67B1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673" y="22552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A72DB-00B5-42BB-A5E9-E2676AD0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654" y="1641853"/>
            <a:ext cx="11298555" cy="41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A7AFE-429F-4A8D-B095-2D0348C8C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80" y="32774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5D18F01-3391-4392-9B8D-590FFD19A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758" y="1543983"/>
            <a:ext cx="133954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859271B2-9992-453A-99E9-4C527512FBD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60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B92F-9E5E-4F05-AB24-EC392F4B5A28}"/>
              </a:ext>
            </a:extLst>
          </p:cNvPr>
          <p:cNvSpPr txBox="1"/>
          <p:nvPr/>
        </p:nvSpPr>
        <p:spPr>
          <a:xfrm>
            <a:off x="8515927" y="632140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441566408" descr="EMB000036b41bf4">
            <a:extLst>
              <a:ext uri="{FF2B5EF4-FFF2-40B4-BE49-F238E27FC236}">
                <a16:creationId xmlns:a16="http://schemas.microsoft.com/office/drawing/2014/main" id="{5057C827-3FED-414C-B7DB-A992B5F9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23418" r="8664" b="40422"/>
          <a:stretch>
            <a:fillRect/>
          </a:stretch>
        </p:blipFill>
        <p:spPr bwMode="auto">
          <a:xfrm>
            <a:off x="793186" y="1891455"/>
            <a:ext cx="10610620" cy="34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2137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9E8E2E-BE15-4427-AD5B-3392464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880" y="2984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2ED439-BADF-453D-A80E-E776F3B6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52" y="2280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9A3D643-8307-4811-A468-9340D67B1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673" y="22552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A72DB-00B5-42BB-A5E9-E2676AD0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654" y="1641853"/>
            <a:ext cx="11298555" cy="41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A7AFE-429F-4A8D-B095-2D0348C8C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80" y="32774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5D18F01-3391-4392-9B8D-590FFD19A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758" y="1543983"/>
            <a:ext cx="133954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859271B2-9992-453A-99E9-4C527512FBD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61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B92F-9E5E-4F05-AB24-EC392F4B5A28}"/>
              </a:ext>
            </a:extLst>
          </p:cNvPr>
          <p:cNvSpPr txBox="1"/>
          <p:nvPr/>
        </p:nvSpPr>
        <p:spPr>
          <a:xfrm>
            <a:off x="8515927" y="632140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224431304" descr="EMB000036b41bf7">
            <a:extLst>
              <a:ext uri="{FF2B5EF4-FFF2-40B4-BE49-F238E27FC236}">
                <a16:creationId xmlns:a16="http://schemas.microsoft.com/office/drawing/2014/main" id="{289F7B69-82C7-437D-8D51-AEEEEC3C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4170" r="9967" b="7973"/>
          <a:stretch>
            <a:fillRect/>
          </a:stretch>
        </p:blipFill>
        <p:spPr bwMode="auto">
          <a:xfrm>
            <a:off x="2464832" y="1361417"/>
            <a:ext cx="7975356" cy="50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09676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9E8E2E-BE15-4427-AD5B-3392464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880" y="2984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2ED439-BADF-453D-A80E-E776F3B6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52" y="2280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9A3D643-8307-4811-A468-9340D67B1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673" y="22552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A72DB-00B5-42BB-A5E9-E2676AD0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654" y="1641853"/>
            <a:ext cx="11298555" cy="41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A7AFE-429F-4A8D-B095-2D0348C8C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80" y="32774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5D18F01-3391-4392-9B8D-590FFD19A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758" y="1543983"/>
            <a:ext cx="133954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859271B2-9992-453A-99E9-4C527512FBD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62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B92F-9E5E-4F05-AB24-EC392F4B5A28}"/>
              </a:ext>
            </a:extLst>
          </p:cNvPr>
          <p:cNvSpPr txBox="1"/>
          <p:nvPr/>
        </p:nvSpPr>
        <p:spPr>
          <a:xfrm>
            <a:off x="8515927" y="632140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441566192" descr="EMB000036b41bf9">
            <a:extLst>
              <a:ext uri="{FF2B5EF4-FFF2-40B4-BE49-F238E27FC236}">
                <a16:creationId xmlns:a16="http://schemas.microsoft.com/office/drawing/2014/main" id="{18EDDF15-26EC-4ED9-8CD1-651084DEB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" t="15475" r="31656" b="31549"/>
          <a:stretch>
            <a:fillRect/>
          </a:stretch>
        </p:blipFill>
        <p:spPr bwMode="auto">
          <a:xfrm>
            <a:off x="2763868" y="1543982"/>
            <a:ext cx="8260919" cy="477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52427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_x441566912" descr="EMB000036b41bfc">
            <a:extLst>
              <a:ext uri="{FF2B5EF4-FFF2-40B4-BE49-F238E27FC236}">
                <a16:creationId xmlns:a16="http://schemas.microsoft.com/office/drawing/2014/main" id="{8054CAB7-CEE6-4097-A4B1-CD477F3C8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t="14871" r="10945" b="856"/>
          <a:stretch>
            <a:fillRect/>
          </a:stretch>
        </p:blipFill>
        <p:spPr bwMode="auto">
          <a:xfrm>
            <a:off x="3989139" y="3156339"/>
            <a:ext cx="6065519" cy="335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9E8E2E-BE15-4427-AD5B-3392464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880" y="2984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2ED439-BADF-453D-A80E-E776F3B6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52" y="2280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9A3D643-8307-4811-A468-9340D67B1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673" y="22552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A72DB-00B5-42BB-A5E9-E2676AD0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654" y="1641853"/>
            <a:ext cx="11298555" cy="41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A7AFE-429F-4A8D-B095-2D0348C8C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80" y="32774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5D18F01-3391-4392-9B8D-590FFD19A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758" y="1543983"/>
            <a:ext cx="133954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859271B2-9992-453A-99E9-4C527512FBD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63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B92F-9E5E-4F05-AB24-EC392F4B5A28}"/>
              </a:ext>
            </a:extLst>
          </p:cNvPr>
          <p:cNvSpPr txBox="1"/>
          <p:nvPr/>
        </p:nvSpPr>
        <p:spPr>
          <a:xfrm>
            <a:off x="8515927" y="632140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441566192" descr="EMB000036b41bfa">
            <a:extLst>
              <a:ext uri="{FF2B5EF4-FFF2-40B4-BE49-F238E27FC236}">
                <a16:creationId xmlns:a16="http://schemas.microsoft.com/office/drawing/2014/main" id="{F9D631E2-E903-4C86-888E-BC4E7284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4694" r="10263" b="8258"/>
          <a:stretch>
            <a:fillRect/>
          </a:stretch>
        </p:blipFill>
        <p:spPr bwMode="auto">
          <a:xfrm>
            <a:off x="6613459" y="1044005"/>
            <a:ext cx="5080948" cy="298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98198616" descr="EMB000036b41bfb">
            <a:extLst>
              <a:ext uri="{FF2B5EF4-FFF2-40B4-BE49-F238E27FC236}">
                <a16:creationId xmlns:a16="http://schemas.microsoft.com/office/drawing/2014/main" id="{5DB57425-A2C8-42B1-8BFB-52A7E0E3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0" t="4254" r="10294" b="8868"/>
          <a:stretch>
            <a:fillRect/>
          </a:stretch>
        </p:blipFill>
        <p:spPr bwMode="auto">
          <a:xfrm>
            <a:off x="613183" y="1699133"/>
            <a:ext cx="5345601" cy="32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69428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9E8E2E-BE15-4427-AD5B-3392464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880" y="2984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2ED439-BADF-453D-A80E-E776F3B6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52" y="2280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9A3D643-8307-4811-A468-9340D67B1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673" y="22552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A72DB-00B5-42BB-A5E9-E2676AD0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654" y="1641853"/>
            <a:ext cx="11298555" cy="41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A7AFE-429F-4A8D-B095-2D0348C8C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80" y="32774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65D18F01-3391-4392-9B8D-590FFD19A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758" y="1543983"/>
            <a:ext cx="133954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859271B2-9992-453A-99E9-4C527512FBD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64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B92F-9E5E-4F05-AB24-EC392F4B5A28}"/>
              </a:ext>
            </a:extLst>
          </p:cNvPr>
          <p:cNvSpPr txBox="1"/>
          <p:nvPr/>
        </p:nvSpPr>
        <p:spPr>
          <a:xfrm>
            <a:off x="8515927" y="632140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20A60E7-9CEF-4BD1-BB9C-EEA30C474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4" y="1469682"/>
            <a:ext cx="10283492" cy="47540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41AB0-1357-4D6B-B74A-94C3B2BDD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02" t="17296" r="-462" b="1990"/>
          <a:stretch/>
        </p:blipFill>
        <p:spPr>
          <a:xfrm>
            <a:off x="8064423" y="974777"/>
            <a:ext cx="3429159" cy="41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141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객실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9E8E2E-BE15-4427-AD5B-33924646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880" y="29845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A2ED439-BADF-453D-A80E-E776F3B6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152" y="2280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9A3D643-8307-4811-A468-9340D67B1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673" y="22552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A72DB-00B5-42BB-A5E9-E2676AD01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654" y="1641853"/>
            <a:ext cx="11298555" cy="41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A7AFE-429F-4A8D-B095-2D0348C8C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80" y="32774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슬라이드 번호 개체 틀 4">
            <a:extLst>
              <a:ext uri="{FF2B5EF4-FFF2-40B4-BE49-F238E27FC236}">
                <a16:creationId xmlns:a16="http://schemas.microsoft.com/office/drawing/2014/main" id="{859271B2-9992-453A-99E9-4C527512FBDF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65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25B92F-9E5E-4F05-AB24-EC392F4B5A28}"/>
              </a:ext>
            </a:extLst>
          </p:cNvPr>
          <p:cNvSpPr txBox="1"/>
          <p:nvPr/>
        </p:nvSpPr>
        <p:spPr>
          <a:xfrm>
            <a:off x="8515927" y="632140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F7B1C2C-DE8F-4285-985F-061F5A72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672" y="2099053"/>
            <a:ext cx="5796159" cy="28569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DC6857B-F275-43BD-A494-D8E285E2C2C1}"/>
              </a:ext>
            </a:extLst>
          </p:cNvPr>
          <p:cNvSpPr/>
          <p:nvPr/>
        </p:nvSpPr>
        <p:spPr>
          <a:xfrm>
            <a:off x="4921956" y="2984502"/>
            <a:ext cx="2178755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35971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90968BF-48F1-4DF4-AFF8-A869E1EE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29" y="1368563"/>
            <a:ext cx="3698563" cy="483717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98515F-F46B-418A-AA5D-45C422BCD25E}"/>
              </a:ext>
            </a:extLst>
          </p:cNvPr>
          <p:cNvSpPr/>
          <p:nvPr/>
        </p:nvSpPr>
        <p:spPr>
          <a:xfrm>
            <a:off x="7101818" y="3015217"/>
            <a:ext cx="770297" cy="5397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25305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DC73E9C-71BA-4A9A-9B95-24DFB6E96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946" y="1614192"/>
            <a:ext cx="7796696" cy="47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11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07594F-8D72-48AE-BE9B-F782485C4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287" y="1498377"/>
            <a:ext cx="8080324" cy="49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1321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A7D13EB-4862-491C-A7EB-024DE91AF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264" y="2108652"/>
            <a:ext cx="5210518" cy="30323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AE783B-AAAC-4A86-AA5E-532DBD58F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10" y="2116183"/>
            <a:ext cx="5593304" cy="29682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AE7051-FB0A-4A41-A0AA-F8AE896A91CF}"/>
              </a:ext>
            </a:extLst>
          </p:cNvPr>
          <p:cNvSpPr txBox="1"/>
          <p:nvPr/>
        </p:nvSpPr>
        <p:spPr>
          <a:xfrm>
            <a:off x="551352" y="1706789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CheckBoxCellEditor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4C8F35-FFEA-47FA-A0AB-142343A8E149}"/>
              </a:ext>
            </a:extLst>
          </p:cNvPr>
          <p:cNvSpPr txBox="1"/>
          <p:nvPr/>
        </p:nvSpPr>
        <p:spPr>
          <a:xfrm>
            <a:off x="6365859" y="1680164"/>
            <a:ext cx="285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CWCheckBoxRenderer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7234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5" name="_x456406240" descr="EMB0000096c2e9e">
            <a:extLst>
              <a:ext uri="{FF2B5EF4-FFF2-40B4-BE49-F238E27FC236}">
                <a16:creationId xmlns:a16="http://schemas.microsoft.com/office/drawing/2014/main" id="{7F338B11-52C6-4AA5-913E-0CA1121E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970" y="1734355"/>
            <a:ext cx="6525769" cy="425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7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43E78C-94B5-4D19-A027-AEF58BF14EC8}"/>
              </a:ext>
            </a:extLst>
          </p:cNvPr>
          <p:cNvSpPr txBox="1"/>
          <p:nvPr/>
        </p:nvSpPr>
        <p:spPr>
          <a:xfrm>
            <a:off x="2891191" y="1428178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예외처리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61175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06F0A4-AE56-40D4-9F2B-2275FF1E6E74}"/>
              </a:ext>
            </a:extLst>
          </p:cNvPr>
          <p:cNvGrpSpPr/>
          <p:nvPr/>
        </p:nvGrpSpPr>
        <p:grpSpPr>
          <a:xfrm>
            <a:off x="2184575" y="1546074"/>
            <a:ext cx="8117871" cy="4866280"/>
            <a:chOff x="2149077" y="1734600"/>
            <a:chExt cx="7387966" cy="451961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007594F-8D72-48AE-BE9B-F782485C4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9077" y="1734600"/>
              <a:ext cx="7387966" cy="4519613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9DA2337-44AC-4421-8516-4EE10B238497}"/>
                </a:ext>
              </a:extLst>
            </p:cNvPr>
            <p:cNvSpPr/>
            <p:nvPr/>
          </p:nvSpPr>
          <p:spPr>
            <a:xfrm>
              <a:off x="6388506" y="2740939"/>
              <a:ext cx="660697" cy="256606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97609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226410720" descr="EMB000036b41c18">
            <a:extLst>
              <a:ext uri="{FF2B5EF4-FFF2-40B4-BE49-F238E27FC236}">
                <a16:creationId xmlns:a16="http://schemas.microsoft.com/office/drawing/2014/main" id="{5D7370BE-56F1-4F34-B0C2-C90DA9CE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292" y="1734599"/>
            <a:ext cx="6800444" cy="464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164AD4-863D-4691-9991-B38722A97D39}"/>
              </a:ext>
            </a:extLst>
          </p:cNvPr>
          <p:cNvSpPr txBox="1"/>
          <p:nvPr/>
        </p:nvSpPr>
        <p:spPr>
          <a:xfrm>
            <a:off x="2963695" y="1415718"/>
            <a:ext cx="336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 버튼 클릭 이벤트</a:t>
            </a:r>
            <a:endParaRPr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19316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226411512" descr="EMB000036b41c19">
            <a:extLst>
              <a:ext uri="{FF2B5EF4-FFF2-40B4-BE49-F238E27FC236}">
                <a16:creationId xmlns:a16="http://schemas.microsoft.com/office/drawing/2014/main" id="{304D013E-F5D3-4CD3-9ABA-BA5EC36C0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0" r="20156" b="2376"/>
          <a:stretch/>
        </p:blipFill>
        <p:spPr bwMode="auto">
          <a:xfrm>
            <a:off x="7866292" y="1869919"/>
            <a:ext cx="3708718" cy="41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226412520" descr="EMB000036b41c1a">
            <a:extLst>
              <a:ext uri="{FF2B5EF4-FFF2-40B4-BE49-F238E27FC236}">
                <a16:creationId xmlns:a16="http://schemas.microsoft.com/office/drawing/2014/main" id="{4D1FBD3B-42DF-4890-8A9C-9C5D5E27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5" r="19617" b="6140"/>
          <a:stretch/>
        </p:blipFill>
        <p:spPr bwMode="auto">
          <a:xfrm>
            <a:off x="717088" y="1854441"/>
            <a:ext cx="3875964" cy="41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226411080" descr="EMB000036b41c1b">
            <a:extLst>
              <a:ext uri="{FF2B5EF4-FFF2-40B4-BE49-F238E27FC236}">
                <a16:creationId xmlns:a16="http://schemas.microsoft.com/office/drawing/2014/main" id="{37B9EEB6-7B89-4383-A0CB-6EA833BE4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0" r="20636"/>
          <a:stretch/>
        </p:blipFill>
        <p:spPr bwMode="auto">
          <a:xfrm>
            <a:off x="4211239" y="1885399"/>
            <a:ext cx="3720360" cy="41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50770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7264097-A237-439A-92F2-34D6D6706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36" y="2383388"/>
            <a:ext cx="5126748" cy="327655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231A043-97BF-467C-B422-237C144CC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311" y="2450041"/>
            <a:ext cx="4904679" cy="314325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8377B9EA-5BFA-431B-A52F-DB3A8791D7A9}"/>
              </a:ext>
            </a:extLst>
          </p:cNvPr>
          <p:cNvSpPr/>
          <p:nvPr/>
        </p:nvSpPr>
        <p:spPr>
          <a:xfrm>
            <a:off x="6463298" y="4010527"/>
            <a:ext cx="4223004" cy="337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1B6F892-2D1E-4F5B-B7A7-294F60B80053}"/>
              </a:ext>
            </a:extLst>
          </p:cNvPr>
          <p:cNvSpPr/>
          <p:nvPr/>
        </p:nvSpPr>
        <p:spPr>
          <a:xfrm>
            <a:off x="5781623" y="3842657"/>
            <a:ext cx="575634" cy="609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96468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2044734-1C81-4D4E-9179-EBB1FA5C4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989" y="1734600"/>
            <a:ext cx="10509267" cy="410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3764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444223032" descr="EMB000036b41c20">
            <a:extLst>
              <a:ext uri="{FF2B5EF4-FFF2-40B4-BE49-F238E27FC236}">
                <a16:creationId xmlns:a16="http://schemas.microsoft.com/office/drawing/2014/main" id="{25332FEC-3041-4F6E-95BF-E3E8B69C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27" y="1971340"/>
            <a:ext cx="9047060" cy="421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24F5FD-4377-4B15-9767-ECB05F7C3402}"/>
              </a:ext>
            </a:extLst>
          </p:cNvPr>
          <p:cNvSpPr txBox="1"/>
          <p:nvPr/>
        </p:nvSpPr>
        <p:spPr>
          <a:xfrm>
            <a:off x="2149077" y="1539896"/>
            <a:ext cx="2517841" cy="38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삭제 버튼 클릭 이벤트</a:t>
            </a:r>
          </a:p>
        </p:txBody>
      </p:sp>
    </p:spTree>
    <p:extLst>
      <p:ext uri="{BB962C8B-B14F-4D97-AF65-F5344CB8AC3E}">
        <p14:creationId xmlns:p14="http://schemas.microsoft.com/office/powerpoint/2010/main" val="268745169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439262416" descr="EMB000036b41c21">
            <a:extLst>
              <a:ext uri="{FF2B5EF4-FFF2-40B4-BE49-F238E27FC236}">
                <a16:creationId xmlns:a16="http://schemas.microsoft.com/office/drawing/2014/main" id="{F633E353-4A2C-4AA5-BFCD-AEA2274C3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9" r="19154"/>
          <a:stretch/>
        </p:blipFill>
        <p:spPr bwMode="auto">
          <a:xfrm>
            <a:off x="2016652" y="1668628"/>
            <a:ext cx="4360666" cy="45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4EF0722-3715-41A1-AF2D-5333431135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36" r="17514"/>
          <a:stretch/>
        </p:blipFill>
        <p:spPr>
          <a:xfrm>
            <a:off x="6579442" y="1671336"/>
            <a:ext cx="4661021" cy="46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0468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A271908-C4C4-4E39-A1C3-F9474BBB8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30" y="1825613"/>
            <a:ext cx="10863666" cy="31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062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B99326A-BC9A-4447-9EF5-610079294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076" y="1705793"/>
            <a:ext cx="8045367" cy="41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6068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226229184" descr="EMB000036b41c22">
            <a:extLst>
              <a:ext uri="{FF2B5EF4-FFF2-40B4-BE49-F238E27FC236}">
                <a16:creationId xmlns:a16="http://schemas.microsoft.com/office/drawing/2014/main" id="{C2B5D433-7369-46D5-B86C-FB8418DA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9" y="1614192"/>
            <a:ext cx="8559367" cy="468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31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7" name="_x450708664" descr="EMB0000096c2ed2">
            <a:extLst>
              <a:ext uri="{FF2B5EF4-FFF2-40B4-BE49-F238E27FC236}">
                <a16:creationId xmlns:a16="http://schemas.microsoft.com/office/drawing/2014/main" id="{1D585D6C-C0C5-4FDC-A104-3E2D3899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401" y="1759187"/>
            <a:ext cx="6611389" cy="431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8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A234BB-60CF-4D49-8E13-8AE2DB98EBE1}"/>
              </a:ext>
            </a:extLst>
          </p:cNvPr>
          <p:cNvSpPr txBox="1"/>
          <p:nvPr/>
        </p:nvSpPr>
        <p:spPr>
          <a:xfrm>
            <a:off x="2891191" y="1428178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예외처리 </a:t>
            </a:r>
            <a:r>
              <a:rPr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endParaRPr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74869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_x226412376" descr="EMB000036b41c24">
            <a:extLst>
              <a:ext uri="{FF2B5EF4-FFF2-40B4-BE49-F238E27FC236}">
                <a16:creationId xmlns:a16="http://schemas.microsoft.com/office/drawing/2014/main" id="{3F7480A0-F108-4387-967D-385DBAA01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8" r="19228"/>
          <a:stretch/>
        </p:blipFill>
        <p:spPr bwMode="auto">
          <a:xfrm>
            <a:off x="4565056" y="1741937"/>
            <a:ext cx="4359495" cy="46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226411080" descr="EMB000036b41c25">
            <a:extLst>
              <a:ext uri="{FF2B5EF4-FFF2-40B4-BE49-F238E27FC236}">
                <a16:creationId xmlns:a16="http://schemas.microsoft.com/office/drawing/2014/main" id="{B8A405B4-F656-4E61-817C-AC1B08D33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6" r="22056"/>
          <a:stretch/>
        </p:blipFill>
        <p:spPr bwMode="auto">
          <a:xfrm>
            <a:off x="684303" y="1785050"/>
            <a:ext cx="4045313" cy="455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_x226411656" descr="EMB000036b41c23">
            <a:extLst>
              <a:ext uri="{FF2B5EF4-FFF2-40B4-BE49-F238E27FC236}">
                <a16:creationId xmlns:a16="http://schemas.microsoft.com/office/drawing/2014/main" id="{B2E23EA3-5639-40B2-93B2-5AA779813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0" r="20041"/>
          <a:stretch/>
        </p:blipFill>
        <p:spPr bwMode="auto">
          <a:xfrm>
            <a:off x="7500904" y="1843672"/>
            <a:ext cx="4091656" cy="45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76248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94FC1A1-0E00-49CB-BA1E-E5C2567FF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151314B-F074-4782-903B-9B7B5C7AB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77" y="100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5D65DDE-47A6-4934-956A-01E3777A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2" name="Rectangle 22">
            <a:extLst>
              <a:ext uri="{FF2B5EF4-FFF2-40B4-BE49-F238E27FC236}">
                <a16:creationId xmlns:a16="http://schemas.microsoft.com/office/drawing/2014/main" id="{C96EBC46-6746-4D4B-B862-E84610DC4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253" y="10230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4" name="Rectangle 24">
            <a:extLst>
              <a:ext uri="{FF2B5EF4-FFF2-40B4-BE49-F238E27FC236}">
                <a16:creationId xmlns:a16="http://schemas.microsoft.com/office/drawing/2014/main" id="{9C586F79-3B5B-4675-AF36-70F113F84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66" name="Rectangle 26">
            <a:extLst>
              <a:ext uri="{FF2B5EF4-FFF2-40B4-BE49-F238E27FC236}">
                <a16:creationId xmlns:a16="http://schemas.microsoft.com/office/drawing/2014/main" id="{9596E007-0439-4E17-923E-34696E0B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5CAF60-59C4-49FC-B461-A502F879A72E}"/>
              </a:ext>
            </a:extLst>
          </p:cNvPr>
          <p:cNvSpPr txBox="1"/>
          <p:nvPr/>
        </p:nvSpPr>
        <p:spPr>
          <a:xfrm>
            <a:off x="8574800" y="623306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ED08CBE-2856-4621-AB4D-74941F8F5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918" y="1843672"/>
            <a:ext cx="9654495" cy="3840848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C4E9A0C-E203-439B-A136-C3A34250943F}"/>
              </a:ext>
            </a:extLst>
          </p:cNvPr>
          <p:cNvSpPr/>
          <p:nvPr/>
        </p:nvSpPr>
        <p:spPr>
          <a:xfrm>
            <a:off x="2289576" y="2677564"/>
            <a:ext cx="5406624" cy="40091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30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EE84E47-9DAF-4D8E-82CF-6B906BAF2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965" y="1463496"/>
            <a:ext cx="3698563" cy="48371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4D8533-F0DC-4BB1-98A4-2EE88F654C8E}"/>
              </a:ext>
            </a:extLst>
          </p:cNvPr>
          <p:cNvSpPr/>
          <p:nvPr/>
        </p:nvSpPr>
        <p:spPr>
          <a:xfrm>
            <a:off x="4282440" y="4358640"/>
            <a:ext cx="79248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92882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BFFB38-CE92-4A56-AD9B-F9BF2363B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522" y="1568494"/>
            <a:ext cx="8485166" cy="48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7072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224184872" descr="EMB000036b41c32">
            <a:extLst>
              <a:ext uri="{FF2B5EF4-FFF2-40B4-BE49-F238E27FC236}">
                <a16:creationId xmlns:a16="http://schemas.microsoft.com/office/drawing/2014/main" id="{8EAD8B3D-97B8-42FA-9634-AA1DA574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44" y="1526279"/>
            <a:ext cx="8686035" cy="48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9148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364889760" descr="EMB000036b41c33">
            <a:extLst>
              <a:ext uri="{FF2B5EF4-FFF2-40B4-BE49-F238E27FC236}">
                <a16:creationId xmlns:a16="http://schemas.microsoft.com/office/drawing/2014/main" id="{EED78139-EC34-41EE-B073-EAA2C15AA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31" y="1603974"/>
            <a:ext cx="9848029" cy="448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9421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226412592" descr="EMB000036b41c36">
            <a:extLst>
              <a:ext uri="{FF2B5EF4-FFF2-40B4-BE49-F238E27FC236}">
                <a16:creationId xmlns:a16="http://schemas.microsoft.com/office/drawing/2014/main" id="{4CEF3B3A-BBD5-4991-A06E-F000E23A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918" y="1379288"/>
            <a:ext cx="7569338" cy="480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861160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7" name="_x226411008" descr="EMB000036b41c3b">
            <a:extLst>
              <a:ext uri="{FF2B5EF4-FFF2-40B4-BE49-F238E27FC236}">
                <a16:creationId xmlns:a16="http://schemas.microsoft.com/office/drawing/2014/main" id="{53E79D71-D8BA-4249-848B-403A26FF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07" y="1385025"/>
            <a:ext cx="8182494" cy="51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040522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226412376" descr="EMB000036b41c3c">
            <a:extLst>
              <a:ext uri="{FF2B5EF4-FFF2-40B4-BE49-F238E27FC236}">
                <a16:creationId xmlns:a16="http://schemas.microsoft.com/office/drawing/2014/main" id="{3C37B6FC-8EFB-46ED-B256-8D406149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53" y="1460066"/>
            <a:ext cx="7583807" cy="489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79955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226412376" descr="EMB000036b41c3c">
            <a:extLst>
              <a:ext uri="{FF2B5EF4-FFF2-40B4-BE49-F238E27FC236}">
                <a16:creationId xmlns:a16="http://schemas.microsoft.com/office/drawing/2014/main" id="{3C37B6FC-8EFB-46ED-B256-8D406149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61" y="1708748"/>
            <a:ext cx="4895917" cy="31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CC45D0-5496-4C0A-927C-4B8289BE9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284" y="1619095"/>
            <a:ext cx="5360451" cy="30389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2635643-5CAD-4911-A564-0DF7A3D3B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61" y="4308103"/>
            <a:ext cx="5734623" cy="213936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500B15A-A2F8-43AC-9F04-4AAA602263BF}"/>
              </a:ext>
            </a:extLst>
          </p:cNvPr>
          <p:cNvSpPr/>
          <p:nvPr/>
        </p:nvSpPr>
        <p:spPr>
          <a:xfrm>
            <a:off x="5578786" y="2878656"/>
            <a:ext cx="575634" cy="609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1794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F82F1C3-A987-49D0-A900-0ABEBFE1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C1633E-BA57-4CCA-A6C5-22C1384B4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B91F09E4-4707-4103-8661-307A71972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0920635A-751D-4B14-88E6-D65FB80C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1B4D4E6-ADE8-494F-B592-115381E5D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CC40DC88-11EE-4259-A5CB-480A9430F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939" y="-22984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D37C3A47-F376-46A3-9D0D-04338718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59" name="_x450716080" descr="EMB0000096c2ed3">
            <a:extLst>
              <a:ext uri="{FF2B5EF4-FFF2-40B4-BE49-F238E27FC236}">
                <a16:creationId xmlns:a16="http://schemas.microsoft.com/office/drawing/2014/main" id="{2A49F077-9173-4CCB-8D21-E44BEF9F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697" y="1780298"/>
            <a:ext cx="6637669" cy="43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46">
            <a:extLst>
              <a:ext uri="{FF2B5EF4-FFF2-40B4-BE49-F238E27FC236}">
                <a16:creationId xmlns:a16="http://schemas.microsoft.com/office/drawing/2014/main" id="{A244BA81-C11D-4CAA-A189-1E14F68C4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슬라이드 번호 개체 틀 4">
            <a:extLst>
              <a:ext uri="{FF2B5EF4-FFF2-40B4-BE49-F238E27FC236}">
                <a16:creationId xmlns:a16="http://schemas.microsoft.com/office/drawing/2014/main" id="{2F05520E-40A1-49DF-9AB7-F73E8613FE24}"/>
              </a:ext>
            </a:extLst>
          </p:cNvPr>
          <p:cNvSpPr txBox="1">
            <a:spLocks/>
          </p:cNvSpPr>
          <p:nvPr/>
        </p:nvSpPr>
        <p:spPr>
          <a:xfrm>
            <a:off x="9296400" y="6359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&lt;</a:t>
            </a:r>
            <a:fld id="{36028DA5-AE5D-4266-9039-302C2520CC28}" type="slidenum">
              <a:rPr lang="ko-KR" altLang="en-US" sz="1800" b="1" smtClean="0">
                <a:solidFill>
                  <a:schemeClr val="tx1"/>
                </a:solidFill>
                <a:latin typeface="+mn-ea"/>
              </a:rPr>
              <a:pPr/>
              <a:t>9</a:t>
            </a:fld>
            <a:r>
              <a:rPr lang="en-US" altLang="ko-KR" sz="1800" b="1" dirty="0">
                <a:solidFill>
                  <a:schemeClr val="tx1"/>
                </a:solidFill>
                <a:latin typeface="+mn-ea"/>
              </a:rPr>
              <a:t>&gt;</a:t>
            </a:r>
            <a:endParaRPr lang="ko-KR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1F51AF-07A3-4862-97F9-FE18DA23676C}"/>
              </a:ext>
            </a:extLst>
          </p:cNvPr>
          <p:cNvSpPr txBox="1"/>
          <p:nvPr/>
        </p:nvSpPr>
        <p:spPr>
          <a:xfrm>
            <a:off x="8208030" y="623061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CA08F5-920D-4AE5-A4B0-574E6B28B8F8}"/>
              </a:ext>
            </a:extLst>
          </p:cNvPr>
          <p:cNvSpPr txBox="1"/>
          <p:nvPr/>
        </p:nvSpPr>
        <p:spPr>
          <a:xfrm>
            <a:off x="3115779" y="1428178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로그인 성공 시</a:t>
            </a:r>
          </a:p>
        </p:txBody>
      </p:sp>
    </p:spTree>
    <p:extLst>
      <p:ext uri="{BB962C8B-B14F-4D97-AF65-F5344CB8AC3E}">
        <p14:creationId xmlns:p14="http://schemas.microsoft.com/office/powerpoint/2010/main" val="297798017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226411152" descr="EMB000036b41c40">
            <a:extLst>
              <a:ext uri="{FF2B5EF4-FFF2-40B4-BE49-F238E27FC236}">
                <a16:creationId xmlns:a16="http://schemas.microsoft.com/office/drawing/2014/main" id="{D3BCD643-27CF-41EA-884A-ADC58067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12" y="1680164"/>
            <a:ext cx="9517727" cy="450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27012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226412232" descr="EMB000036b41c44">
            <a:extLst>
              <a:ext uri="{FF2B5EF4-FFF2-40B4-BE49-F238E27FC236}">
                <a16:creationId xmlns:a16="http://schemas.microsoft.com/office/drawing/2014/main" id="{940C6895-8862-4997-944B-66565E8B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385" y="1482779"/>
            <a:ext cx="9171899" cy="448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81916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443328552" descr="EMB000036b41c46">
            <a:extLst>
              <a:ext uri="{FF2B5EF4-FFF2-40B4-BE49-F238E27FC236}">
                <a16:creationId xmlns:a16="http://schemas.microsoft.com/office/drawing/2014/main" id="{8DDA7A69-89FE-40E3-AA62-EB5EFC2A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44" y="1288537"/>
            <a:ext cx="7844600" cy="50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814654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B96BB0D-4474-47C2-A17F-301C99BE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035" y="1820720"/>
            <a:ext cx="5575285" cy="286702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72D330F-D516-48C7-B76C-666B3EEAB211}"/>
              </a:ext>
            </a:extLst>
          </p:cNvPr>
          <p:cNvSpPr/>
          <p:nvPr/>
        </p:nvSpPr>
        <p:spPr>
          <a:xfrm>
            <a:off x="5464750" y="2785036"/>
            <a:ext cx="575634" cy="6096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_x443328552" descr="EMB000036b41c46">
            <a:extLst>
              <a:ext uri="{FF2B5EF4-FFF2-40B4-BE49-F238E27FC236}">
                <a16:creationId xmlns:a16="http://schemas.microsoft.com/office/drawing/2014/main" id="{E17B0136-3E65-435F-998B-B9126CD29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95" y="1697208"/>
            <a:ext cx="4674571" cy="298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D9ED9B3-95DE-4683-BB1F-0B4A33F05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895" y="4221186"/>
            <a:ext cx="5657140" cy="21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353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224185736" descr="EMB000036b41c4e">
            <a:extLst>
              <a:ext uri="{FF2B5EF4-FFF2-40B4-BE49-F238E27FC236}">
                <a16:creationId xmlns:a16="http://schemas.microsoft.com/office/drawing/2014/main" id="{F5E532B4-E405-4F48-A9A6-6F6CA8D3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836" y="1455640"/>
            <a:ext cx="7273084" cy="500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84628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5" name="_x224185304" descr="EMB000036b41c4f">
            <a:extLst>
              <a:ext uri="{FF2B5EF4-FFF2-40B4-BE49-F238E27FC236}">
                <a16:creationId xmlns:a16="http://schemas.microsoft.com/office/drawing/2014/main" id="{05B357F3-4A40-463B-8F14-2FDFA2AE3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33" y="1391004"/>
            <a:ext cx="8117044" cy="49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33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음식 관리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DFF1DB-12AB-4720-B871-C22F87E4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418" y="19931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A8AC6A-515C-40D1-8D68-D112A7CFB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3080" y="2017082"/>
            <a:ext cx="136928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3D1DCC7-E1A9-4119-8C1A-B65766859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909" y="1534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1E8D5D07-F80E-4B11-B23D-EADAE725C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8" y="91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6A2309-25A8-4983-9047-2EDDD913B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390" y="1685542"/>
            <a:ext cx="12499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0165C3F-EE35-4F01-9EC6-77564A401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63CD6E9-FF6B-4966-984E-C00C0242A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340" y="2020591"/>
            <a:ext cx="1548253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19A5AC9-0638-4262-A950-EDD5AF822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980" y="1783546"/>
            <a:ext cx="162216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818263E-CA66-486C-865D-02F8A5942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2976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E826046-AC2C-48E8-82C4-3B64CEBB9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75" y="1634375"/>
            <a:ext cx="12357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8611E1E0-6EBF-42A4-B4CC-288748C2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04609" y="-77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8E2D5-26BE-4480-B998-735AD0071C2B}"/>
              </a:ext>
            </a:extLst>
          </p:cNvPr>
          <p:cNvSpPr txBox="1"/>
          <p:nvPr/>
        </p:nvSpPr>
        <p:spPr>
          <a:xfrm>
            <a:off x="8340897" y="632392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99%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ED56EFA-96EC-4F1E-923D-B04E9C3D6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65" y="3554065"/>
            <a:ext cx="6902747" cy="27336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1614E04-0FE0-4F98-92C7-02B709CA8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455" y="1152866"/>
            <a:ext cx="6223318" cy="32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150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레스토랑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06FF1-2856-4F24-A60C-10C85EF22C0B}"/>
              </a:ext>
            </a:extLst>
          </p:cNvPr>
          <p:cNvSpPr txBox="1"/>
          <p:nvPr/>
        </p:nvSpPr>
        <p:spPr>
          <a:xfrm>
            <a:off x="8468148" y="612737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501240-DCCD-4B28-A0BE-CBCEA8E6B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306" y="1351826"/>
            <a:ext cx="3698563" cy="48371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2B3590-3BB3-41C2-83A9-3CD8AC9C77ED}"/>
              </a:ext>
            </a:extLst>
          </p:cNvPr>
          <p:cNvSpPr/>
          <p:nvPr/>
        </p:nvSpPr>
        <p:spPr>
          <a:xfrm>
            <a:off x="5913120" y="4236720"/>
            <a:ext cx="79248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3918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레스토랑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06FF1-2856-4F24-A60C-10C85EF22C0B}"/>
              </a:ext>
            </a:extLst>
          </p:cNvPr>
          <p:cNvSpPr txBox="1"/>
          <p:nvPr/>
        </p:nvSpPr>
        <p:spPr>
          <a:xfrm>
            <a:off x="8468148" y="612737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00E454-5360-4B34-A2AC-894067FC0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958" y="1355639"/>
            <a:ext cx="8232552" cy="49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8268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액자 19">
            <a:extLst>
              <a:ext uri="{FF2B5EF4-FFF2-40B4-BE49-F238E27FC236}">
                <a16:creationId xmlns:a16="http://schemas.microsoft.com/office/drawing/2014/main" id="{CC8D00AE-EDA3-476E-8148-9791CB9805A0}"/>
              </a:ext>
            </a:extLst>
          </p:cNvPr>
          <p:cNvSpPr/>
          <p:nvPr/>
        </p:nvSpPr>
        <p:spPr>
          <a:xfrm>
            <a:off x="360680" y="322961"/>
            <a:ext cx="11526520" cy="6281039"/>
          </a:xfrm>
          <a:prstGeom prst="frame">
            <a:avLst>
              <a:gd name="adj1" fmla="val 1979"/>
            </a:avLst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0ED893EE-317F-485D-A641-EF75D973A3AA}"/>
              </a:ext>
            </a:extLst>
          </p:cNvPr>
          <p:cNvSpPr/>
          <p:nvPr/>
        </p:nvSpPr>
        <p:spPr>
          <a:xfrm rot="4863958">
            <a:off x="2570773" y="-2082023"/>
            <a:ext cx="1143309" cy="5960277"/>
          </a:xfrm>
          <a:prstGeom prst="flowChartInputOutput">
            <a:avLst/>
          </a:prstGeom>
          <a:solidFill>
            <a:srgbClr val="F5F5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D9E8AA5C-A731-41D8-A8FA-A440EB25F925}"/>
              </a:ext>
            </a:extLst>
          </p:cNvPr>
          <p:cNvSpPr/>
          <p:nvPr/>
        </p:nvSpPr>
        <p:spPr>
          <a:xfrm>
            <a:off x="10611510" y="91440"/>
            <a:ext cx="188570" cy="162560"/>
          </a:xfrm>
          <a:prstGeom prst="triangle">
            <a:avLst/>
          </a:prstGeom>
          <a:solidFill>
            <a:srgbClr val="F5F5F5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18FEC533-09D0-4487-8737-09D4B70726B2}"/>
              </a:ext>
            </a:extLst>
          </p:cNvPr>
          <p:cNvSpPr/>
          <p:nvPr/>
        </p:nvSpPr>
        <p:spPr>
          <a:xfrm>
            <a:off x="10875670" y="91440"/>
            <a:ext cx="188570" cy="1625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794C11DC-0990-411A-B1D2-0EF8A1C78034}"/>
              </a:ext>
            </a:extLst>
          </p:cNvPr>
          <p:cNvSpPr/>
          <p:nvPr/>
        </p:nvSpPr>
        <p:spPr>
          <a:xfrm>
            <a:off x="1113983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961CCF58-E4A7-4EEA-8E17-B8A6AA76E16C}"/>
              </a:ext>
            </a:extLst>
          </p:cNvPr>
          <p:cNvSpPr/>
          <p:nvPr/>
        </p:nvSpPr>
        <p:spPr>
          <a:xfrm>
            <a:off x="11403990" y="91440"/>
            <a:ext cx="188570" cy="162560"/>
          </a:xfrm>
          <a:prstGeom prst="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008F-0A87-4229-A379-657990EE72C1}"/>
              </a:ext>
            </a:extLst>
          </p:cNvPr>
          <p:cNvSpPr txBox="1"/>
          <p:nvPr/>
        </p:nvSpPr>
        <p:spPr>
          <a:xfrm>
            <a:off x="6606689" y="669004"/>
            <a:ext cx="229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레스토랑 화면</a:t>
            </a:r>
          </a:p>
        </p:txBody>
      </p:sp>
      <p:pic>
        <p:nvPicPr>
          <p:cNvPr id="31" name="그래픽 30" descr="연필">
            <a:extLst>
              <a:ext uri="{FF2B5EF4-FFF2-40B4-BE49-F238E27FC236}">
                <a16:creationId xmlns:a16="http://schemas.microsoft.com/office/drawing/2014/main" id="{EFAA2368-5F10-4BEE-BC6C-05DCC54F5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11" y="557334"/>
            <a:ext cx="475344" cy="475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A2CB5-2A75-4B03-881D-6DCEBB5E8DD1}"/>
              </a:ext>
            </a:extLst>
          </p:cNvPr>
          <p:cNvSpPr txBox="1"/>
          <p:nvPr/>
        </p:nvSpPr>
        <p:spPr>
          <a:xfrm rot="21149890">
            <a:off x="-262162" y="699383"/>
            <a:ext cx="6802944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4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기능 설명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06FF1-2856-4F24-A60C-10C85EF22C0B}"/>
              </a:ext>
            </a:extLst>
          </p:cNvPr>
          <p:cNvSpPr txBox="1"/>
          <p:nvPr/>
        </p:nvSpPr>
        <p:spPr>
          <a:xfrm>
            <a:off x="8468148" y="612737"/>
            <a:ext cx="192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FF0000"/>
                </a:solidFill>
                <a:latin typeface="+mn-ea"/>
              </a:rPr>
              <a:t>완성도 </a:t>
            </a:r>
            <a:r>
              <a:rPr lang="en-US" altLang="ko-KR" sz="2000" b="1" i="1" dirty="0">
                <a:solidFill>
                  <a:srgbClr val="FF0000"/>
                </a:solidFill>
                <a:latin typeface="+mn-ea"/>
              </a:rPr>
              <a:t>: 95%</a:t>
            </a:r>
            <a:endParaRPr lang="ko-KR" altLang="en-US" sz="2000" b="1" i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DC786B-3B96-4601-B042-95F6232F9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0" y="1891455"/>
            <a:ext cx="5690624" cy="36270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41CE3-B55F-4609-A6DF-92DBA2B76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656" y="1891455"/>
            <a:ext cx="5615883" cy="36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756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2872</TotalTime>
  <Words>1434</Words>
  <Application>Microsoft Office PowerPoint</Application>
  <PresentationFormat>와이드스크린</PresentationFormat>
  <Paragraphs>535</Paragraphs>
  <Slides>109</Slides>
  <Notes>95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6" baseType="lpstr">
      <vt:lpstr>나눔고딕OTF ExtraBold</vt:lpstr>
      <vt:lpstr>나눔스퀘어OTF</vt:lpstr>
      <vt:lpstr>맑은 고딕</vt:lpstr>
      <vt:lpstr>Arial</vt:lpstr>
      <vt:lpstr>Calibri</vt:lpstr>
      <vt:lpstr>Calibri Light</vt:lpstr>
      <vt:lpstr>Office 테마</vt:lpstr>
      <vt:lpstr>Hotel Management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최 은진</cp:lastModifiedBy>
  <cp:revision>203</cp:revision>
  <dcterms:created xsi:type="dcterms:W3CDTF">2018-06-02T17:53:36Z</dcterms:created>
  <dcterms:modified xsi:type="dcterms:W3CDTF">2019-12-04T20:07:50Z</dcterms:modified>
</cp:coreProperties>
</file>